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753600" cy="7315200"/>
  <p:notesSz cx="6858000" cy="9144000"/>
  <p:embeddedFontLst>
    <p:embeddedFont>
      <p:font typeface="Nunito" charset="0"/>
      <p:regular r:id="rId9"/>
    </p:embeddedFont>
    <p:embeddedFont>
      <p:font typeface="Nunito Bold" charset="0"/>
      <p:regular r:id="rId10"/>
    </p:embeddedFon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1" d="100"/>
          <a:sy n="101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4.svg"/><Relationship Id="rId4" Type="http://schemas.openxmlformats.org/officeDocument/2006/relationships/image" Target="../media/image7.png"/><Relationship Id="rId9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4.svg"/><Relationship Id="rId4" Type="http://schemas.openxmlformats.org/officeDocument/2006/relationships/image" Target="../media/image7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22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6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26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22.sv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8.svg"/><Relationship Id="rId7" Type="http://schemas.openxmlformats.org/officeDocument/2006/relationships/image" Target="../media/image30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24.svg"/><Relationship Id="rId4" Type="http://schemas.openxmlformats.org/officeDocument/2006/relationships/image" Target="../media/image13.png"/><Relationship Id="rId9" Type="http://schemas.openxmlformats.org/officeDocument/2006/relationships/image" Target="../media/image32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svg"/><Relationship Id="rId7" Type="http://schemas.openxmlformats.org/officeDocument/2006/relationships/image" Target="../media/image3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34.svg"/><Relationship Id="rId4" Type="http://schemas.openxmlformats.org/officeDocument/2006/relationships/image" Target="../media/image19.png"/><Relationship Id="rId9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42736" y="-1006564"/>
            <a:ext cx="3702900" cy="4454557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710882" y="2477812"/>
            <a:ext cx="7204518" cy="2890604"/>
            <a:chOff x="0" y="171451"/>
            <a:chExt cx="9606025" cy="3854138"/>
          </a:xfrm>
        </p:grpSpPr>
        <p:sp>
          <p:nvSpPr>
            <p:cNvPr id="4" name="TextBox 4"/>
            <p:cNvSpPr txBox="1"/>
            <p:nvPr/>
          </p:nvSpPr>
          <p:spPr>
            <a:xfrm>
              <a:off x="599053" y="171451"/>
              <a:ext cx="9006972" cy="300937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8799"/>
                </a:lnSpc>
                <a:spcBef>
                  <a:spcPts val="6599"/>
                </a:spcBef>
              </a:pPr>
              <a:r>
                <a:rPr lang="en-US" sz="8799" dirty="0" smtClean="0">
                  <a:solidFill>
                    <a:srgbClr val="232253"/>
                  </a:solidFill>
                  <a:latin typeface="Xplor"/>
                </a:rPr>
                <a:t>W</a:t>
              </a:r>
              <a:r>
                <a:rPr lang="en-US" sz="8799" dirty="0" smtClean="0">
                  <a:solidFill>
                    <a:srgbClr val="232253"/>
                  </a:solidFill>
                  <a:latin typeface="Xplor"/>
                </a:rPr>
                <a:t>HAT </a:t>
              </a:r>
              <a:r>
                <a:rPr lang="en-US" sz="8799" dirty="0">
                  <a:solidFill>
                    <a:srgbClr val="232253"/>
                  </a:solidFill>
                  <a:latin typeface="Xplor"/>
                </a:rPr>
                <a:t>IS </a:t>
              </a:r>
              <a:r>
                <a:rPr lang="en-US" sz="8799" dirty="0" smtClean="0">
                  <a:solidFill>
                    <a:srgbClr val="232253"/>
                  </a:solidFill>
                  <a:latin typeface="Xplor"/>
                </a:rPr>
                <a:t>HAPPINESS</a:t>
              </a:r>
              <a:r>
                <a:rPr lang="en-US" sz="8799" dirty="0">
                  <a:solidFill>
                    <a:srgbClr val="232253"/>
                  </a:solidFill>
                  <a:latin typeface="Xplor"/>
                </a:rPr>
                <a:t>?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3642387"/>
              <a:ext cx="9122378" cy="38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100"/>
                </a:lnSpc>
                <a:spcBef>
                  <a:spcPts val="1575"/>
                </a:spcBef>
              </a:pPr>
              <a:r>
                <a:rPr lang="en-US" sz="2100">
                  <a:solidFill>
                    <a:srgbClr val="232253"/>
                  </a:solidFill>
                  <a:latin typeface="Nunito"/>
                </a:rPr>
                <a:t>General Introducion</a:t>
              </a:r>
            </a:p>
          </p:txBody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492149" y="3858820"/>
            <a:ext cx="359442" cy="474084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6046769" y="5346916"/>
            <a:ext cx="3426107" cy="330775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8784110" y="4771407"/>
            <a:ext cx="475940" cy="398059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6046769" y="6027456"/>
            <a:ext cx="507681" cy="5562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02489" y="1611136"/>
            <a:ext cx="5548621" cy="4092928"/>
            <a:chOff x="0" y="0"/>
            <a:chExt cx="7398162" cy="5457237"/>
          </a:xfrm>
        </p:grpSpPr>
        <p:sp>
          <p:nvSpPr>
            <p:cNvPr id="3" name="TextBox 3"/>
            <p:cNvSpPr txBox="1"/>
            <p:nvPr/>
          </p:nvSpPr>
          <p:spPr>
            <a:xfrm>
              <a:off x="460752" y="5109321"/>
              <a:ext cx="6476657" cy="3479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40"/>
                </a:lnSpc>
                <a:spcBef>
                  <a:spcPts val="1680"/>
                </a:spcBef>
              </a:pPr>
              <a:r>
                <a:rPr lang="en-US" sz="1600">
                  <a:solidFill>
                    <a:srgbClr val="232253"/>
                  </a:solidFill>
                  <a:latin typeface="Nunito Bold"/>
                </a:rPr>
                <a:t>- Abraham Lincoln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1048537"/>
              <a:ext cx="7398162" cy="33928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  <a:spcBef>
                  <a:spcPts val="3780"/>
                </a:spcBef>
              </a:pPr>
              <a:r>
                <a:rPr lang="en-US" sz="4200">
                  <a:solidFill>
                    <a:srgbClr val="232253"/>
                  </a:solidFill>
                  <a:latin typeface="Nunito Bold"/>
                </a:rPr>
                <a:t>"Folks are usually about as happy as they make their minds up to be."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60752" y="-19050"/>
              <a:ext cx="6476657" cy="3583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379"/>
                </a:lnSpc>
                <a:spcBef>
                  <a:spcPts val="1785"/>
                </a:spcBef>
              </a:pPr>
              <a:r>
                <a:rPr lang="en-US" sz="1700">
                  <a:solidFill>
                    <a:srgbClr val="232253"/>
                  </a:solidFill>
                  <a:latin typeface="Nunito Bold"/>
                </a:rPr>
                <a:t>Happiness Quotes</a:t>
              </a:r>
            </a:p>
          </p:txBody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-579131" y="4779731"/>
            <a:ext cx="3158143" cy="2962912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7499218" y="381362"/>
            <a:ext cx="2865610" cy="2125761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8664928" y="2507123"/>
            <a:ext cx="784416" cy="1150477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448581" y="4124547"/>
            <a:ext cx="551359" cy="8470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02489" y="1293054"/>
            <a:ext cx="5548621" cy="4729092"/>
            <a:chOff x="0" y="0"/>
            <a:chExt cx="7398162" cy="6305456"/>
          </a:xfrm>
        </p:grpSpPr>
        <p:sp>
          <p:nvSpPr>
            <p:cNvPr id="3" name="TextBox 3"/>
            <p:cNvSpPr txBox="1"/>
            <p:nvPr/>
          </p:nvSpPr>
          <p:spPr>
            <a:xfrm>
              <a:off x="460752" y="5957540"/>
              <a:ext cx="6476657" cy="3479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40"/>
                </a:lnSpc>
                <a:spcBef>
                  <a:spcPts val="1680"/>
                </a:spcBef>
              </a:pPr>
              <a:r>
                <a:rPr lang="en-US" sz="1600">
                  <a:solidFill>
                    <a:srgbClr val="232253"/>
                  </a:solidFill>
                  <a:latin typeface="Nunito Bold"/>
                </a:rPr>
                <a:t>- Franklin Roosevelt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1048537"/>
              <a:ext cx="7398162" cy="42410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  <a:spcBef>
                  <a:spcPts val="3780"/>
                </a:spcBef>
              </a:pPr>
              <a:r>
                <a:rPr lang="en-US" sz="4200">
                  <a:solidFill>
                    <a:srgbClr val="232253"/>
                  </a:solidFill>
                  <a:latin typeface="Nunito Bold"/>
                </a:rPr>
                <a:t>"True happiness comes from the joy of deeds well done, the zest of creating things new."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60752" y="-19050"/>
              <a:ext cx="6476657" cy="3583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379"/>
                </a:lnSpc>
                <a:spcBef>
                  <a:spcPts val="1785"/>
                </a:spcBef>
              </a:pPr>
              <a:r>
                <a:rPr lang="en-US" sz="1700">
                  <a:solidFill>
                    <a:srgbClr val="232253"/>
                  </a:solidFill>
                  <a:latin typeface="Nunito Bold"/>
                </a:rPr>
                <a:t>Happiness Quotes</a:t>
              </a:r>
            </a:p>
          </p:txBody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-579131" y="4779731"/>
            <a:ext cx="3158143" cy="2962912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7499218" y="381362"/>
            <a:ext cx="2865610" cy="2125761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8664928" y="2507123"/>
            <a:ext cx="784416" cy="1150477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448581" y="4124547"/>
            <a:ext cx="551359" cy="8470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11128" y="1411234"/>
            <a:ext cx="5787541" cy="4582730"/>
            <a:chOff x="0" y="0"/>
            <a:chExt cx="7716721" cy="6110306"/>
          </a:xfrm>
        </p:grpSpPr>
        <p:sp>
          <p:nvSpPr>
            <p:cNvPr id="3" name="TextBox 3"/>
            <p:cNvSpPr txBox="1"/>
            <p:nvPr/>
          </p:nvSpPr>
          <p:spPr>
            <a:xfrm>
              <a:off x="0" y="-9525"/>
              <a:ext cx="7716721" cy="23598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958"/>
                </a:lnSpc>
                <a:spcBef>
                  <a:spcPts val="5219"/>
                </a:spcBef>
              </a:pPr>
              <a:r>
                <a:rPr lang="en-US" sz="5799">
                  <a:solidFill>
                    <a:srgbClr val="232253"/>
                  </a:solidFill>
                  <a:latin typeface="Xplor"/>
                </a:rPr>
                <a:t>Definition of happiness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2815209"/>
              <a:ext cx="7716721" cy="32950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018"/>
                </a:lnSpc>
                <a:spcBef>
                  <a:spcPts val="2263"/>
                </a:spcBef>
              </a:pPr>
              <a:r>
                <a:rPr lang="en-US" sz="2155">
                  <a:solidFill>
                    <a:srgbClr val="4272B6"/>
                  </a:solidFill>
                  <a:latin typeface="Nunito Bold"/>
                </a:rPr>
                <a:t>Happiness is an </a:t>
              </a:r>
              <a:r>
                <a:rPr lang="en-US" sz="2155">
                  <a:solidFill>
                    <a:srgbClr val="E5333A"/>
                  </a:solidFill>
                  <a:latin typeface="Nunito Bold"/>
                </a:rPr>
                <a:t>emotional state</a:t>
              </a:r>
              <a:r>
                <a:rPr lang="en-US" sz="2155">
                  <a:solidFill>
                    <a:srgbClr val="4272B6"/>
                  </a:solidFill>
                  <a:latin typeface="Nunito Bold"/>
                </a:rPr>
                <a:t> characterized by feelings of joy, satisfaction, contentment, and fulfillment. </a:t>
              </a:r>
            </a:p>
            <a:p>
              <a:pPr>
                <a:lnSpc>
                  <a:spcPts val="2875"/>
                </a:lnSpc>
                <a:spcBef>
                  <a:spcPts val="2156"/>
                </a:spcBef>
              </a:pPr>
              <a:r>
                <a:rPr lang="en-US" sz="2053">
                  <a:solidFill>
                    <a:srgbClr val="4272B6"/>
                  </a:solidFill>
                  <a:latin typeface="Nunito Bold"/>
                </a:rPr>
                <a:t>While happiness has many different definitions, it is often described as </a:t>
              </a:r>
              <a:r>
                <a:rPr lang="en-US" sz="2053">
                  <a:solidFill>
                    <a:srgbClr val="E5333A"/>
                  </a:solidFill>
                  <a:latin typeface="Nunito Bold"/>
                </a:rPr>
                <a:t>involving positive emotions and life satisfaction. </a:t>
              </a:r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6075876" y="1657311"/>
            <a:ext cx="4222613" cy="4509587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8931155" y="5459900"/>
            <a:ext cx="564333" cy="827689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6285011" y="1250870"/>
            <a:ext cx="1399026" cy="12718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335956" y="949499"/>
            <a:ext cx="5246393" cy="4710461"/>
            <a:chOff x="0" y="0"/>
            <a:chExt cx="6995191" cy="6280614"/>
          </a:xfrm>
        </p:grpSpPr>
        <p:sp>
          <p:nvSpPr>
            <p:cNvPr id="3" name="TextBox 3"/>
            <p:cNvSpPr txBox="1"/>
            <p:nvPr/>
          </p:nvSpPr>
          <p:spPr>
            <a:xfrm>
              <a:off x="0" y="3210651"/>
              <a:ext cx="5438271" cy="25315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779"/>
                </a:lnSpc>
                <a:spcBef>
                  <a:spcPts val="2834"/>
                </a:spcBef>
              </a:pPr>
              <a:r>
                <a:rPr lang="en-US" sz="2699">
                  <a:solidFill>
                    <a:srgbClr val="4272B6"/>
                  </a:solidFill>
                  <a:latin typeface="Nunito Bold"/>
                </a:rPr>
                <a:t>The balance of emotions</a:t>
              </a:r>
            </a:p>
            <a:p>
              <a:pPr>
                <a:lnSpc>
                  <a:spcPts val="2799"/>
                </a:lnSpc>
                <a:spcBef>
                  <a:spcPts val="2099"/>
                </a:spcBef>
              </a:pPr>
              <a:endParaRPr/>
            </a:p>
            <a:p>
              <a:pPr algn="l">
                <a:lnSpc>
                  <a:spcPts val="3779"/>
                </a:lnSpc>
                <a:spcBef>
                  <a:spcPts val="2834"/>
                </a:spcBef>
              </a:pPr>
              <a:r>
                <a:rPr lang="en-US" sz="2699">
                  <a:solidFill>
                    <a:srgbClr val="4272B6"/>
                  </a:solidFill>
                  <a:latin typeface="Nunito Bold"/>
                </a:rPr>
                <a:t>Life satisfaction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5972616"/>
              <a:ext cx="5438271" cy="3079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59"/>
                </a:lnSpc>
                <a:spcBef>
                  <a:spcPts val="1470"/>
                </a:spcBef>
              </a:pPr>
              <a:endParaRPr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6995191" cy="2918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5759"/>
                </a:lnSpc>
                <a:spcBef>
                  <a:spcPts val="4320"/>
                </a:spcBef>
              </a:pPr>
              <a:r>
                <a:rPr lang="en-US" sz="4800" dirty="0">
                  <a:solidFill>
                    <a:srgbClr val="232253"/>
                  </a:solidFill>
                  <a:latin typeface="Xplor"/>
                </a:rPr>
                <a:t>Two key components of happiness</a:t>
              </a:r>
            </a:p>
          </p:txBody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294908">
            <a:off x="916611" y="1497906"/>
            <a:ext cx="2918021" cy="4445739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866557" y="536153"/>
            <a:ext cx="909362" cy="82669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3775687" y="6025119"/>
            <a:ext cx="772180" cy="7539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193483" y="2791636"/>
            <a:ext cx="6560117" cy="5582559"/>
            <a:chOff x="0" y="0"/>
            <a:chExt cx="8746823" cy="7443411"/>
          </a:xfrm>
        </p:grpSpPr>
        <p:sp>
          <p:nvSpPr>
            <p:cNvPr id="3" name="TextBox 3"/>
            <p:cNvSpPr txBox="1"/>
            <p:nvPr/>
          </p:nvSpPr>
          <p:spPr>
            <a:xfrm>
              <a:off x="0" y="-47625"/>
              <a:ext cx="8746823" cy="60010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639"/>
                </a:lnSpc>
                <a:spcBef>
                  <a:spcPts val="2729"/>
                </a:spcBef>
              </a:pPr>
              <a:r>
                <a:rPr lang="en-US" sz="2599">
                  <a:solidFill>
                    <a:srgbClr val="232253"/>
                  </a:solidFill>
                  <a:latin typeface="Nunito Bold"/>
                </a:rPr>
                <a:t>Some </a:t>
              </a:r>
              <a:r>
                <a:rPr lang="en-US" sz="2599">
                  <a:solidFill>
                    <a:srgbClr val="E5333A"/>
                  </a:solidFill>
                  <a:latin typeface="Nunito Bold"/>
                </a:rPr>
                <a:t>key signs</a:t>
              </a:r>
              <a:r>
                <a:rPr lang="en-US" sz="2599">
                  <a:solidFill>
                    <a:srgbClr val="E5333A"/>
                  </a:solidFill>
                  <a:latin typeface="Nunito"/>
                </a:rPr>
                <a:t> </a:t>
              </a:r>
              <a:r>
                <a:rPr lang="en-US" sz="2599">
                  <a:solidFill>
                    <a:srgbClr val="232253"/>
                  </a:solidFill>
                  <a:latin typeface="Nunito Bold"/>
                </a:rPr>
                <a:t>of happiness include:</a:t>
              </a:r>
            </a:p>
            <a:p>
              <a:pPr marL="431799" lvl="1" indent="-215899">
                <a:lnSpc>
                  <a:spcPts val="2799"/>
                </a:lnSpc>
                <a:spcBef>
                  <a:spcPts val="2099"/>
                </a:spcBef>
                <a:buFont typeface="Arial"/>
                <a:buChar char="•"/>
              </a:pPr>
              <a:r>
                <a:rPr lang="en-US" sz="1999">
                  <a:solidFill>
                    <a:srgbClr val="232253"/>
                  </a:solidFill>
                  <a:latin typeface="Nunito Bold"/>
                </a:rPr>
                <a:t>Feeling like you are living the life you wanted</a:t>
              </a:r>
            </a:p>
            <a:p>
              <a:pPr marL="431799" lvl="1" indent="-215899">
                <a:lnSpc>
                  <a:spcPts val="2799"/>
                </a:lnSpc>
                <a:spcBef>
                  <a:spcPts val="2099"/>
                </a:spcBef>
                <a:buFont typeface="Arial"/>
                <a:buChar char="•"/>
              </a:pPr>
              <a:r>
                <a:rPr lang="en-US" sz="1999">
                  <a:solidFill>
                    <a:srgbClr val="232253"/>
                  </a:solidFill>
                  <a:latin typeface="Nunito Bold"/>
                </a:rPr>
                <a:t>Feeling that the conditions of your life are good</a:t>
              </a:r>
            </a:p>
            <a:p>
              <a:pPr marL="431799" lvl="1" indent="-215899">
                <a:lnSpc>
                  <a:spcPts val="2799"/>
                </a:lnSpc>
                <a:spcBef>
                  <a:spcPts val="2099"/>
                </a:spcBef>
                <a:buFont typeface="Arial"/>
                <a:buChar char="•"/>
              </a:pPr>
              <a:r>
                <a:rPr lang="en-US" sz="1999">
                  <a:solidFill>
                    <a:srgbClr val="232253"/>
                  </a:solidFill>
                  <a:latin typeface="Nunito Bold"/>
                </a:rPr>
                <a:t>Feeing that you have accomplished (or will accomplish) what you want in life</a:t>
              </a:r>
            </a:p>
            <a:p>
              <a:pPr marL="431799" lvl="1" indent="-215899">
                <a:lnSpc>
                  <a:spcPts val="2799"/>
                </a:lnSpc>
                <a:spcBef>
                  <a:spcPts val="2099"/>
                </a:spcBef>
                <a:buFont typeface="Arial"/>
                <a:buChar char="•"/>
              </a:pPr>
              <a:r>
                <a:rPr lang="en-US" sz="1999">
                  <a:solidFill>
                    <a:srgbClr val="232253"/>
                  </a:solidFill>
                  <a:latin typeface="Nunito Bold"/>
                </a:rPr>
                <a:t>Feeling satisfied with your life</a:t>
              </a:r>
            </a:p>
            <a:p>
              <a:pPr marL="431799" lvl="1" indent="-215899">
                <a:lnSpc>
                  <a:spcPts val="2799"/>
                </a:lnSpc>
                <a:spcBef>
                  <a:spcPts val="2099"/>
                </a:spcBef>
                <a:buFont typeface="Arial"/>
                <a:buChar char="•"/>
              </a:pPr>
              <a:r>
                <a:rPr lang="en-US" sz="1999">
                  <a:solidFill>
                    <a:srgbClr val="232253"/>
                  </a:solidFill>
                  <a:latin typeface="Nunito Bold"/>
                </a:rPr>
                <a:t>Feeling positive more than negative</a:t>
              </a:r>
            </a:p>
            <a:p>
              <a:pPr>
                <a:lnSpc>
                  <a:spcPts val="2799"/>
                </a:lnSpc>
                <a:spcBef>
                  <a:spcPts val="2099"/>
                </a:spcBef>
              </a:pPr>
              <a:endParaRPr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7135413"/>
              <a:ext cx="8746823" cy="3079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960"/>
                </a:lnSpc>
                <a:spcBef>
                  <a:spcPts val="1470"/>
                </a:spcBef>
              </a:pPr>
              <a:endParaRPr/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flipH="1">
            <a:off x="-286352" y="4109796"/>
            <a:ext cx="2594552" cy="351478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7848206" y="-407715"/>
            <a:ext cx="1905394" cy="2902955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2448606" y="6481191"/>
            <a:ext cx="697670" cy="634246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7163151" y="503963"/>
            <a:ext cx="685055" cy="1079600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731520" y="731520"/>
            <a:ext cx="5567125" cy="2007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60"/>
              </a:lnSpc>
              <a:spcBef>
                <a:spcPts val="4320"/>
              </a:spcBef>
            </a:pPr>
            <a:r>
              <a:rPr lang="en-US" sz="4800">
                <a:solidFill>
                  <a:srgbClr val="232253"/>
                </a:solidFill>
                <a:latin typeface="Xplor"/>
              </a:rPr>
              <a:t>Signs of Happiness</a:t>
            </a:r>
          </a:p>
          <a:p>
            <a:pPr>
              <a:lnSpc>
                <a:spcPts val="5759"/>
              </a:lnSpc>
              <a:spcBef>
                <a:spcPts val="4320"/>
              </a:spcBef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64049" y="3657600"/>
            <a:ext cx="7225503" cy="3347140"/>
            <a:chOff x="0" y="0"/>
            <a:chExt cx="9634003" cy="4462854"/>
          </a:xfrm>
        </p:grpSpPr>
        <p:sp>
          <p:nvSpPr>
            <p:cNvPr id="3" name="TextBox 3"/>
            <p:cNvSpPr txBox="1"/>
            <p:nvPr/>
          </p:nvSpPr>
          <p:spPr>
            <a:xfrm>
              <a:off x="0" y="0"/>
              <a:ext cx="9634003" cy="19308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759"/>
                </a:lnSpc>
                <a:spcBef>
                  <a:spcPts val="4320"/>
                </a:spcBef>
              </a:pPr>
              <a:r>
                <a:rPr lang="en-US" sz="4800" dirty="0" smtClean="0">
                  <a:solidFill>
                    <a:srgbClr val="232253"/>
                  </a:solidFill>
                  <a:latin typeface="Xplor"/>
                </a:rPr>
                <a:t>THANKS </a:t>
              </a:r>
              <a:r>
                <a:rPr lang="en-US" sz="4800" dirty="0">
                  <a:solidFill>
                    <a:srgbClr val="232253"/>
                  </a:solidFill>
                  <a:latin typeface="Xplor"/>
                </a:rPr>
                <a:t>FOR WATCHING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480616" y="4114938"/>
              <a:ext cx="8672771" cy="3479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40"/>
                </a:lnSpc>
                <a:spcBef>
                  <a:spcPts val="1680"/>
                </a:spcBef>
              </a:pPr>
              <a:endParaRPr/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7427038" y="756285"/>
            <a:ext cx="3005129" cy="2901315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851280" y="5176583"/>
            <a:ext cx="3432291" cy="186591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8929603" y="4285959"/>
            <a:ext cx="536866" cy="58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379011" y="3969489"/>
            <a:ext cx="533748" cy="8200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自定义</PresentationFormat>
  <Paragraphs>23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Xplor</vt:lpstr>
      <vt:lpstr>Nunito</vt:lpstr>
      <vt:lpstr>Nunito Bold</vt:lpstr>
      <vt:lpstr>Calibri</vt:lpstr>
      <vt:lpstr>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happiness?</dc:title>
  <dc:creator>Administrator</dc:creator>
  <cp:lastModifiedBy>Administrator</cp:lastModifiedBy>
  <cp:revision>2</cp:revision>
  <dcterms:created xsi:type="dcterms:W3CDTF">2006-08-16T00:00:00Z</dcterms:created>
  <dcterms:modified xsi:type="dcterms:W3CDTF">2022-06-22T07:12:53Z</dcterms:modified>
  <dc:identifier>DAFETmwwAW0</dc:identifier>
</cp:coreProperties>
</file>