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tags/tag170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58" r:id="rId4"/>
    <p:sldId id="262" r:id="rId5"/>
    <p:sldId id="260" r:id="rId6"/>
    <p:sldId id="261" r:id="rId7"/>
    <p:sldId id="263" r:id="rId8"/>
    <p:sldId id="269" r:id="rId9"/>
    <p:sldId id="268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2.emf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1.png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7.png"/><Relationship Id="rId5" Type="http://schemas.openxmlformats.org/officeDocument/2006/relationships/tags" Target="../tags/tag89.xml"/><Relationship Id="rId10" Type="http://schemas.openxmlformats.org/officeDocument/2006/relationships/image" Target="../media/image6.png"/><Relationship Id="rId4" Type="http://schemas.openxmlformats.org/officeDocument/2006/relationships/tags" Target="../tags/tag88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3" Type="http://schemas.openxmlformats.org/officeDocument/2006/relationships/tags" Target="../tags/tag95.xml"/><Relationship Id="rId21" Type="http://schemas.openxmlformats.org/officeDocument/2006/relationships/slideMaster" Target="../slideMasters/slideMaster1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image" Target="../media/image2.emf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3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7.png"/><Relationship Id="rId5" Type="http://schemas.openxmlformats.org/officeDocument/2006/relationships/tags" Target="../tags/tag122.xml"/><Relationship Id="rId10" Type="http://schemas.openxmlformats.org/officeDocument/2006/relationships/image" Target="../media/image6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8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10" Type="http://schemas.openxmlformats.org/officeDocument/2006/relationships/image" Target="../media/image9.png"/><Relationship Id="rId4" Type="http://schemas.openxmlformats.org/officeDocument/2006/relationships/tags" Target="../tags/tag137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10" Type="http://schemas.openxmlformats.org/officeDocument/2006/relationships/image" Target="../media/image10.png"/><Relationship Id="rId4" Type="http://schemas.openxmlformats.org/officeDocument/2006/relationships/tags" Target="../tags/tag145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../media/image11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image" Target="../media/image13.png"/><Relationship Id="rId5" Type="http://schemas.openxmlformats.org/officeDocument/2006/relationships/tags" Target="../tags/tag164.xml"/><Relationship Id="rId10" Type="http://schemas.openxmlformats.org/officeDocument/2006/relationships/image" Target="../media/image12.png"/><Relationship Id="rId4" Type="http://schemas.openxmlformats.org/officeDocument/2006/relationships/tags" Target="../tags/tag163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3.png"/><Relationship Id="rId5" Type="http://schemas.openxmlformats.org/officeDocument/2006/relationships/tags" Target="../tags/tag5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7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6.png"/><Relationship Id="rId5" Type="http://schemas.openxmlformats.org/officeDocument/2006/relationships/tags" Target="../tags/tag8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792480"/>
            <a:ext cx="6776720" cy="6065520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436670" y="0"/>
            <a:ext cx="3755330" cy="3074187"/>
            <a:chOff x="2" y="0"/>
            <a:chExt cx="623" cy="510"/>
          </a:xfrm>
        </p:grpSpPr>
        <p:sp>
          <p:nvSpPr>
            <p:cNvPr id="13" name="Freeform 5"/>
            <p:cNvSpPr/>
            <p:nvPr>
              <p:custDataLst>
                <p:tags r:id="rId11"/>
              </p:custDataLst>
            </p:nvPr>
          </p:nvSpPr>
          <p:spPr bwMode="auto">
            <a:xfrm>
              <a:off x="2" y="180"/>
              <a:ext cx="266" cy="225"/>
            </a:xfrm>
            <a:custGeom>
              <a:avLst/>
              <a:gdLst>
                <a:gd name="T0" fmla="*/ 131 w 229"/>
                <a:gd name="T1" fmla="*/ 74 h 194"/>
                <a:gd name="T2" fmla="*/ 213 w 229"/>
                <a:gd name="T3" fmla="*/ 66 h 194"/>
                <a:gd name="T4" fmla="*/ 197 w 229"/>
                <a:gd name="T5" fmla="*/ 147 h 194"/>
                <a:gd name="T6" fmla="*/ 78 w 229"/>
                <a:gd name="T7" fmla="*/ 117 h 194"/>
                <a:gd name="T8" fmla="*/ 90 w 229"/>
                <a:gd name="T9" fmla="*/ 120 h 194"/>
                <a:gd name="T10" fmla="*/ 21 w 229"/>
                <a:gd name="T11" fmla="*/ 108 h 194"/>
                <a:gd name="T12" fmla="*/ 45 w 229"/>
                <a:gd name="T13" fmla="*/ 46 h 194"/>
                <a:gd name="T14" fmla="*/ 27 w 229"/>
                <a:gd name="T15" fmla="*/ 29 h 194"/>
                <a:gd name="T16" fmla="*/ 80 w 229"/>
                <a:gd name="T17" fmla="*/ 44 h 194"/>
                <a:gd name="T18" fmla="*/ 126 w 229"/>
                <a:gd name="T19" fmla="*/ 10 h 194"/>
                <a:gd name="T20" fmla="*/ 131 w 229"/>
                <a:gd name="T21" fmla="*/ 7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94">
                  <a:moveTo>
                    <a:pt x="131" y="74"/>
                  </a:moveTo>
                  <a:cubicBezTo>
                    <a:pt x="131" y="74"/>
                    <a:pt x="178" y="28"/>
                    <a:pt x="213" y="66"/>
                  </a:cubicBezTo>
                  <a:cubicBezTo>
                    <a:pt x="226" y="92"/>
                    <a:pt x="229" y="122"/>
                    <a:pt x="197" y="147"/>
                  </a:cubicBezTo>
                  <a:cubicBezTo>
                    <a:pt x="183" y="157"/>
                    <a:pt x="114" y="194"/>
                    <a:pt x="78" y="117"/>
                  </a:cubicBezTo>
                  <a:cubicBezTo>
                    <a:pt x="73" y="102"/>
                    <a:pt x="91" y="101"/>
                    <a:pt x="90" y="120"/>
                  </a:cubicBezTo>
                  <a:cubicBezTo>
                    <a:pt x="80" y="132"/>
                    <a:pt x="32" y="141"/>
                    <a:pt x="21" y="108"/>
                  </a:cubicBezTo>
                  <a:cubicBezTo>
                    <a:pt x="8" y="87"/>
                    <a:pt x="0" y="32"/>
                    <a:pt x="45" y="46"/>
                  </a:cubicBezTo>
                  <a:cubicBezTo>
                    <a:pt x="49" y="53"/>
                    <a:pt x="16" y="69"/>
                    <a:pt x="27" y="29"/>
                  </a:cubicBezTo>
                  <a:cubicBezTo>
                    <a:pt x="29" y="18"/>
                    <a:pt x="63" y="2"/>
                    <a:pt x="80" y="44"/>
                  </a:cubicBezTo>
                  <a:cubicBezTo>
                    <a:pt x="80" y="43"/>
                    <a:pt x="84" y="0"/>
                    <a:pt x="126" y="10"/>
                  </a:cubicBezTo>
                  <a:cubicBezTo>
                    <a:pt x="135" y="15"/>
                    <a:pt x="166" y="35"/>
                    <a:pt x="131" y="74"/>
                  </a:cubicBez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"/>
            <p:cNvSpPr/>
            <p:nvPr>
              <p:custDataLst>
                <p:tags r:id="rId12"/>
              </p:custDataLst>
            </p:nvPr>
          </p:nvSpPr>
          <p:spPr bwMode="auto">
            <a:xfrm>
              <a:off x="444" y="346"/>
              <a:ext cx="170" cy="164"/>
            </a:xfrm>
            <a:custGeom>
              <a:avLst/>
              <a:gdLst>
                <a:gd name="T0" fmla="*/ 64 w 146"/>
                <a:gd name="T1" fmla="*/ 60 h 141"/>
                <a:gd name="T2" fmla="*/ 6 w 146"/>
                <a:gd name="T3" fmla="*/ 66 h 141"/>
                <a:gd name="T4" fmla="*/ 29 w 146"/>
                <a:gd name="T5" fmla="*/ 120 h 141"/>
                <a:gd name="T6" fmla="*/ 107 w 146"/>
                <a:gd name="T7" fmla="*/ 82 h 141"/>
                <a:gd name="T8" fmla="*/ 100 w 146"/>
                <a:gd name="T9" fmla="*/ 86 h 141"/>
                <a:gd name="T10" fmla="*/ 146 w 146"/>
                <a:gd name="T11" fmla="*/ 67 h 141"/>
                <a:gd name="T12" fmla="*/ 120 w 146"/>
                <a:gd name="T13" fmla="*/ 27 h 141"/>
                <a:gd name="T14" fmla="*/ 129 w 146"/>
                <a:gd name="T15" fmla="*/ 13 h 141"/>
                <a:gd name="T16" fmla="*/ 95 w 146"/>
                <a:gd name="T17" fmla="*/ 31 h 141"/>
                <a:gd name="T18" fmla="*/ 58 w 146"/>
                <a:gd name="T19" fmla="*/ 14 h 141"/>
                <a:gd name="T20" fmla="*/ 64 w 146"/>
                <a:gd name="T21" fmla="*/ 6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41">
                  <a:moveTo>
                    <a:pt x="64" y="60"/>
                  </a:moveTo>
                  <a:cubicBezTo>
                    <a:pt x="64" y="60"/>
                    <a:pt x="24" y="35"/>
                    <a:pt x="6" y="66"/>
                  </a:cubicBezTo>
                  <a:cubicBezTo>
                    <a:pt x="0" y="87"/>
                    <a:pt x="3" y="108"/>
                    <a:pt x="29" y="120"/>
                  </a:cubicBezTo>
                  <a:cubicBezTo>
                    <a:pt x="40" y="125"/>
                    <a:pt x="94" y="141"/>
                    <a:pt x="107" y="82"/>
                  </a:cubicBezTo>
                  <a:cubicBezTo>
                    <a:pt x="108" y="71"/>
                    <a:pt x="96" y="72"/>
                    <a:pt x="100" y="86"/>
                  </a:cubicBezTo>
                  <a:cubicBezTo>
                    <a:pt x="108" y="92"/>
                    <a:pt x="143" y="91"/>
                    <a:pt x="146" y="67"/>
                  </a:cubicBezTo>
                  <a:cubicBezTo>
                    <a:pt x="146" y="54"/>
                    <a:pt x="144" y="22"/>
                    <a:pt x="120" y="27"/>
                  </a:cubicBezTo>
                  <a:cubicBezTo>
                    <a:pt x="118" y="33"/>
                    <a:pt x="143" y="39"/>
                    <a:pt x="129" y="13"/>
                  </a:cubicBezTo>
                  <a:cubicBezTo>
                    <a:pt x="126" y="5"/>
                    <a:pt x="100" y="0"/>
                    <a:pt x="95" y="31"/>
                  </a:cubicBezTo>
                  <a:cubicBezTo>
                    <a:pt x="95" y="30"/>
                    <a:pt x="85" y="1"/>
                    <a:pt x="58" y="14"/>
                  </a:cubicBezTo>
                  <a:cubicBezTo>
                    <a:pt x="52" y="19"/>
                    <a:pt x="33" y="38"/>
                    <a:pt x="64" y="60"/>
                  </a:cubicBezTo>
                  <a:close/>
                </a:path>
              </a:pathLst>
            </a:custGeom>
            <a:noFill/>
            <a:ln w="3175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8" y="62"/>
              <a:ext cx="149" cy="134"/>
            </a:xfrm>
            <a:prstGeom prst="ellipse">
              <a:avLst/>
            </a:pr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>
              <p:custDataLst>
                <p:tags r:id="rId14"/>
              </p:custDataLst>
            </p:nvPr>
          </p:nvSpPr>
          <p:spPr bwMode="auto">
            <a:xfrm>
              <a:off x="372" y="187"/>
              <a:ext cx="57" cy="72"/>
            </a:xfrm>
            <a:custGeom>
              <a:avLst/>
              <a:gdLst>
                <a:gd name="T0" fmla="*/ 45 w 57"/>
                <a:gd name="T1" fmla="*/ 0 h 72"/>
                <a:gd name="T2" fmla="*/ 57 w 57"/>
                <a:gd name="T3" fmla="*/ 7 h 72"/>
                <a:gd name="T4" fmla="*/ 11 w 57"/>
                <a:gd name="T5" fmla="*/ 72 h 72"/>
                <a:gd name="T6" fmla="*/ 0 w 57"/>
                <a:gd name="T7" fmla="*/ 62 h 72"/>
                <a:gd name="T8" fmla="*/ 45 w 57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2">
                  <a:moveTo>
                    <a:pt x="45" y="0"/>
                  </a:moveTo>
                  <a:lnTo>
                    <a:pt x="57" y="7"/>
                  </a:lnTo>
                  <a:lnTo>
                    <a:pt x="11" y="72"/>
                  </a:lnTo>
                  <a:lnTo>
                    <a:pt x="0" y="6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>
              <p:custDataLst>
                <p:tags r:id="rId15"/>
              </p:custDataLst>
            </p:nvPr>
          </p:nvSpPr>
          <p:spPr bwMode="auto">
            <a:xfrm>
              <a:off x="337" y="150"/>
              <a:ext cx="55" cy="27"/>
            </a:xfrm>
            <a:custGeom>
              <a:avLst/>
              <a:gdLst>
                <a:gd name="T0" fmla="*/ 54 w 55"/>
                <a:gd name="T1" fmla="*/ 0 h 27"/>
                <a:gd name="T2" fmla="*/ 0 w 55"/>
                <a:gd name="T3" fmla="*/ 17 h 27"/>
                <a:gd name="T4" fmla="*/ 5 w 55"/>
                <a:gd name="T5" fmla="*/ 27 h 27"/>
                <a:gd name="T6" fmla="*/ 55 w 55"/>
                <a:gd name="T7" fmla="*/ 10 h 27"/>
                <a:gd name="T8" fmla="*/ 54 w 5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7">
                  <a:moveTo>
                    <a:pt x="54" y="0"/>
                  </a:moveTo>
                  <a:lnTo>
                    <a:pt x="0" y="17"/>
                  </a:lnTo>
                  <a:lnTo>
                    <a:pt x="5" y="27"/>
                  </a:lnTo>
                  <a:lnTo>
                    <a:pt x="55" y="1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0"/>
            <p:cNvSpPr/>
            <p:nvPr>
              <p:custDataLst>
                <p:tags r:id="rId16"/>
              </p:custDataLst>
            </p:nvPr>
          </p:nvSpPr>
          <p:spPr bwMode="auto">
            <a:xfrm>
              <a:off x="329" y="74"/>
              <a:ext cx="56" cy="26"/>
            </a:xfrm>
            <a:custGeom>
              <a:avLst/>
              <a:gdLst>
                <a:gd name="T0" fmla="*/ 55 w 56"/>
                <a:gd name="T1" fmla="*/ 26 h 26"/>
                <a:gd name="T2" fmla="*/ 56 w 56"/>
                <a:gd name="T3" fmla="*/ 14 h 26"/>
                <a:gd name="T4" fmla="*/ 6 w 56"/>
                <a:gd name="T5" fmla="*/ 0 h 26"/>
                <a:gd name="T6" fmla="*/ 0 w 56"/>
                <a:gd name="T7" fmla="*/ 19 h 26"/>
                <a:gd name="T8" fmla="*/ 55 w 5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55" y="26"/>
                  </a:moveTo>
                  <a:lnTo>
                    <a:pt x="56" y="14"/>
                  </a:lnTo>
                  <a:lnTo>
                    <a:pt x="6" y="0"/>
                  </a:lnTo>
                  <a:lnTo>
                    <a:pt x="0" y="19"/>
                  </a:lnTo>
                  <a:lnTo>
                    <a:pt x="55" y="26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1"/>
            <p:cNvSpPr/>
            <p:nvPr>
              <p:custDataLst>
                <p:tags r:id="rId17"/>
              </p:custDataLst>
            </p:nvPr>
          </p:nvSpPr>
          <p:spPr bwMode="auto">
            <a:xfrm>
              <a:off x="357" y="0"/>
              <a:ext cx="53" cy="72"/>
            </a:xfrm>
            <a:custGeom>
              <a:avLst/>
              <a:gdLst>
                <a:gd name="T0" fmla="*/ 45 w 53"/>
                <a:gd name="T1" fmla="*/ 72 h 72"/>
                <a:gd name="T2" fmla="*/ 53 w 53"/>
                <a:gd name="T3" fmla="*/ 62 h 72"/>
                <a:gd name="T4" fmla="*/ 14 w 53"/>
                <a:gd name="T5" fmla="*/ 0 h 72"/>
                <a:gd name="T6" fmla="*/ 0 w 53"/>
                <a:gd name="T7" fmla="*/ 12 h 72"/>
                <a:gd name="T8" fmla="*/ 45 w 5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72">
                  <a:moveTo>
                    <a:pt x="45" y="72"/>
                  </a:moveTo>
                  <a:lnTo>
                    <a:pt x="53" y="62"/>
                  </a:lnTo>
                  <a:lnTo>
                    <a:pt x="14" y="0"/>
                  </a:lnTo>
                  <a:lnTo>
                    <a:pt x="0" y="12"/>
                  </a:lnTo>
                  <a:lnTo>
                    <a:pt x="45" y="72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"/>
            <p:cNvSpPr/>
            <p:nvPr>
              <p:custDataLst>
                <p:tags r:id="rId18"/>
              </p:custDataLst>
            </p:nvPr>
          </p:nvSpPr>
          <p:spPr bwMode="auto">
            <a:xfrm>
              <a:off x="455" y="1"/>
              <a:ext cx="20" cy="43"/>
            </a:xfrm>
            <a:custGeom>
              <a:avLst/>
              <a:gdLst>
                <a:gd name="T0" fmla="*/ 8 w 20"/>
                <a:gd name="T1" fmla="*/ 43 h 43"/>
                <a:gd name="T2" fmla="*/ 0 w 20"/>
                <a:gd name="T3" fmla="*/ 0 h 43"/>
                <a:gd name="T4" fmla="*/ 13 w 20"/>
                <a:gd name="T5" fmla="*/ 0 h 43"/>
                <a:gd name="T6" fmla="*/ 20 w 20"/>
                <a:gd name="T7" fmla="*/ 42 h 43"/>
                <a:gd name="T8" fmla="*/ 8 w 20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3">
                  <a:moveTo>
                    <a:pt x="8" y="43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20" y="42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"/>
            <p:cNvSpPr/>
            <p:nvPr>
              <p:custDataLst>
                <p:tags r:id="rId19"/>
              </p:custDataLst>
            </p:nvPr>
          </p:nvSpPr>
          <p:spPr bwMode="auto">
            <a:xfrm>
              <a:off x="547" y="32"/>
              <a:ext cx="50" cy="38"/>
            </a:xfrm>
            <a:custGeom>
              <a:avLst/>
              <a:gdLst>
                <a:gd name="T0" fmla="*/ 0 w 50"/>
                <a:gd name="T1" fmla="*/ 30 h 38"/>
                <a:gd name="T2" fmla="*/ 37 w 50"/>
                <a:gd name="T3" fmla="*/ 0 h 38"/>
                <a:gd name="T4" fmla="*/ 50 w 50"/>
                <a:gd name="T5" fmla="*/ 19 h 38"/>
                <a:gd name="T6" fmla="*/ 10 w 50"/>
                <a:gd name="T7" fmla="*/ 38 h 38"/>
                <a:gd name="T8" fmla="*/ 0 w 50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8">
                  <a:moveTo>
                    <a:pt x="0" y="30"/>
                  </a:moveTo>
                  <a:lnTo>
                    <a:pt x="37" y="0"/>
                  </a:lnTo>
                  <a:lnTo>
                    <a:pt x="50" y="19"/>
                  </a:lnTo>
                  <a:lnTo>
                    <a:pt x="10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4"/>
            <p:cNvSpPr/>
            <p:nvPr>
              <p:custDataLst>
                <p:tags r:id="rId20"/>
              </p:custDataLst>
            </p:nvPr>
          </p:nvSpPr>
          <p:spPr bwMode="auto">
            <a:xfrm>
              <a:off x="574" y="103"/>
              <a:ext cx="51" cy="22"/>
            </a:xfrm>
            <a:custGeom>
              <a:avLst/>
              <a:gdLst>
                <a:gd name="T0" fmla="*/ 0 w 51"/>
                <a:gd name="T1" fmla="*/ 10 h 22"/>
                <a:gd name="T2" fmla="*/ 0 w 51"/>
                <a:gd name="T3" fmla="*/ 21 h 22"/>
                <a:gd name="T4" fmla="*/ 51 w 51"/>
                <a:gd name="T5" fmla="*/ 22 h 22"/>
                <a:gd name="T6" fmla="*/ 51 w 51"/>
                <a:gd name="T7" fmla="*/ 0 h 22"/>
                <a:gd name="T8" fmla="*/ 0 w 51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2">
                  <a:moveTo>
                    <a:pt x="0" y="10"/>
                  </a:moveTo>
                  <a:lnTo>
                    <a:pt x="0" y="21"/>
                  </a:lnTo>
                  <a:lnTo>
                    <a:pt x="51" y="22"/>
                  </a:lnTo>
                  <a:lnTo>
                    <a:pt x="5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5"/>
            <p:cNvSpPr/>
            <p:nvPr>
              <p:custDataLst>
                <p:tags r:id="rId21"/>
              </p:custDataLst>
            </p:nvPr>
          </p:nvSpPr>
          <p:spPr bwMode="auto">
            <a:xfrm>
              <a:off x="535" y="193"/>
              <a:ext cx="48" cy="49"/>
            </a:xfrm>
            <a:custGeom>
              <a:avLst/>
              <a:gdLst>
                <a:gd name="T0" fmla="*/ 8 w 48"/>
                <a:gd name="T1" fmla="*/ 0 h 49"/>
                <a:gd name="T2" fmla="*/ 48 w 48"/>
                <a:gd name="T3" fmla="*/ 39 h 49"/>
                <a:gd name="T4" fmla="*/ 33 w 48"/>
                <a:gd name="T5" fmla="*/ 49 h 49"/>
                <a:gd name="T6" fmla="*/ 0 w 48"/>
                <a:gd name="T7" fmla="*/ 7 h 49"/>
                <a:gd name="T8" fmla="*/ 8 w 4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8" y="0"/>
                  </a:moveTo>
                  <a:lnTo>
                    <a:pt x="48" y="39"/>
                  </a:lnTo>
                  <a:lnTo>
                    <a:pt x="33" y="49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1C8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>
            <p:custDataLst>
              <p:tags r:id="rId3"/>
            </p:custDataLst>
          </p:nvPr>
        </p:nvGrpSpPr>
        <p:grpSpPr>
          <a:xfrm>
            <a:off x="5973200" y="2262375"/>
            <a:ext cx="1159321" cy="630329"/>
            <a:chOff x="7598597" y="2305571"/>
            <a:chExt cx="1159321" cy="630329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/>
            <a:stretch>
              <a:fillRect/>
            </a:stretch>
          </p:blipFill>
          <p:spPr>
            <a:xfrm rot="20757455">
              <a:off x="7598597" y="2305571"/>
              <a:ext cx="1021202" cy="429590"/>
            </a:xfrm>
            <a:prstGeom prst="rect">
              <a:avLst/>
            </a:prstGeom>
          </p:spPr>
        </p:pic>
        <p:sp>
          <p:nvSpPr>
            <p:cNvPr id="11" name="Freeform 17"/>
            <p:cNvSpPr/>
            <p:nvPr>
              <p:custDataLst>
                <p:tags r:id="rId9"/>
              </p:custDataLst>
            </p:nvPr>
          </p:nvSpPr>
          <p:spPr bwMode="auto">
            <a:xfrm>
              <a:off x="7675527" y="2764648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  <p:sp>
          <p:nvSpPr>
            <p:cNvPr id="12" name="Freeform 17"/>
            <p:cNvSpPr/>
            <p:nvPr>
              <p:custDataLst>
                <p:tags r:id="rId10"/>
              </p:custDataLst>
            </p:nvPr>
          </p:nvSpPr>
          <p:spPr bwMode="auto">
            <a:xfrm>
              <a:off x="8430983" y="2593396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540500" y="2930167"/>
            <a:ext cx="5398331" cy="2262972"/>
          </a:xfrm>
        </p:spPr>
        <p:txBody>
          <a:bodyPr lIns="90000" tIns="46800" rIns="90000" bIns="0" anchor="t" anchorCtr="0">
            <a:normAutofit/>
          </a:bodyPr>
          <a:lstStyle>
            <a:lvl1pPr algn="l">
              <a:defRPr sz="6000" b="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42206" y="0"/>
            <a:ext cx="12152737" cy="6832600"/>
            <a:chOff x="-42206" y="0"/>
            <a:chExt cx="12152737" cy="6832600"/>
          </a:xfrm>
        </p:grpSpPr>
        <p:sp>
          <p:nvSpPr>
            <p:cNvPr id="9" name="矩形 8"/>
            <p:cNvSpPr/>
            <p:nvPr userDrawn="1">
              <p:custDataLst>
                <p:tags r:id="rId6"/>
              </p:custDataLst>
            </p:nvPr>
          </p:nvSpPr>
          <p:spPr>
            <a:xfrm>
              <a:off x="24828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>
              <a:off x="11064410" y="4966634"/>
              <a:ext cx="1046121" cy="18659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11" cstate="print"/>
            <a:stretch>
              <a:fillRect/>
            </a:stretch>
          </p:blipFill>
          <p:spPr>
            <a:xfrm>
              <a:off x="-42206" y="0"/>
              <a:ext cx="1780186" cy="114614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792480"/>
              <a:ext cx="6776720" cy="60655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 rot="20757455">
              <a:off x="7075583" y="2603315"/>
              <a:ext cx="1021202" cy="429590"/>
            </a:xfrm>
            <a:prstGeom prst="rect">
              <a:avLst/>
            </a:prstGeom>
          </p:spPr>
        </p:pic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8436670" y="0"/>
              <a:ext cx="3755330" cy="3074187"/>
              <a:chOff x="2" y="0"/>
              <a:chExt cx="623" cy="510"/>
            </a:xfrm>
          </p:grpSpPr>
          <p:sp>
            <p:nvSpPr>
              <p:cNvPr id="12" name="Freeform 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2" y="180"/>
                <a:ext cx="266" cy="225"/>
              </a:xfrm>
              <a:custGeom>
                <a:avLst/>
                <a:gdLst>
                  <a:gd name="T0" fmla="*/ 131 w 229"/>
                  <a:gd name="T1" fmla="*/ 74 h 194"/>
                  <a:gd name="T2" fmla="*/ 213 w 229"/>
                  <a:gd name="T3" fmla="*/ 66 h 194"/>
                  <a:gd name="T4" fmla="*/ 197 w 229"/>
                  <a:gd name="T5" fmla="*/ 147 h 194"/>
                  <a:gd name="T6" fmla="*/ 78 w 229"/>
                  <a:gd name="T7" fmla="*/ 117 h 194"/>
                  <a:gd name="T8" fmla="*/ 90 w 229"/>
                  <a:gd name="T9" fmla="*/ 120 h 194"/>
                  <a:gd name="T10" fmla="*/ 21 w 229"/>
                  <a:gd name="T11" fmla="*/ 108 h 194"/>
                  <a:gd name="T12" fmla="*/ 45 w 229"/>
                  <a:gd name="T13" fmla="*/ 46 h 194"/>
                  <a:gd name="T14" fmla="*/ 27 w 229"/>
                  <a:gd name="T15" fmla="*/ 29 h 194"/>
                  <a:gd name="T16" fmla="*/ 80 w 229"/>
                  <a:gd name="T17" fmla="*/ 44 h 194"/>
                  <a:gd name="T18" fmla="*/ 126 w 229"/>
                  <a:gd name="T19" fmla="*/ 10 h 194"/>
                  <a:gd name="T20" fmla="*/ 131 w 229"/>
                  <a:gd name="T21" fmla="*/ 7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194">
                    <a:moveTo>
                      <a:pt x="131" y="74"/>
                    </a:moveTo>
                    <a:cubicBezTo>
                      <a:pt x="131" y="74"/>
                      <a:pt x="178" y="28"/>
                      <a:pt x="213" y="66"/>
                    </a:cubicBezTo>
                    <a:cubicBezTo>
                      <a:pt x="226" y="92"/>
                      <a:pt x="229" y="122"/>
                      <a:pt x="197" y="147"/>
                    </a:cubicBezTo>
                    <a:cubicBezTo>
                      <a:pt x="183" y="157"/>
                      <a:pt x="114" y="194"/>
                      <a:pt x="78" y="117"/>
                    </a:cubicBezTo>
                    <a:cubicBezTo>
                      <a:pt x="73" y="102"/>
                      <a:pt x="91" y="101"/>
                      <a:pt x="90" y="120"/>
                    </a:cubicBezTo>
                    <a:cubicBezTo>
                      <a:pt x="80" y="132"/>
                      <a:pt x="32" y="141"/>
                      <a:pt x="21" y="108"/>
                    </a:cubicBezTo>
                    <a:cubicBezTo>
                      <a:pt x="8" y="87"/>
                      <a:pt x="0" y="32"/>
                      <a:pt x="45" y="46"/>
                    </a:cubicBezTo>
                    <a:cubicBezTo>
                      <a:pt x="49" y="53"/>
                      <a:pt x="16" y="69"/>
                      <a:pt x="27" y="29"/>
                    </a:cubicBezTo>
                    <a:cubicBezTo>
                      <a:pt x="29" y="18"/>
                      <a:pt x="63" y="2"/>
                      <a:pt x="80" y="44"/>
                    </a:cubicBezTo>
                    <a:cubicBezTo>
                      <a:pt x="80" y="43"/>
                      <a:pt x="84" y="0"/>
                      <a:pt x="126" y="10"/>
                    </a:cubicBezTo>
                    <a:cubicBezTo>
                      <a:pt x="135" y="15"/>
                      <a:pt x="166" y="35"/>
                      <a:pt x="131" y="74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444" y="346"/>
                <a:ext cx="170" cy="164"/>
              </a:xfrm>
              <a:custGeom>
                <a:avLst/>
                <a:gdLst>
                  <a:gd name="T0" fmla="*/ 64 w 146"/>
                  <a:gd name="T1" fmla="*/ 60 h 141"/>
                  <a:gd name="T2" fmla="*/ 6 w 146"/>
                  <a:gd name="T3" fmla="*/ 66 h 141"/>
                  <a:gd name="T4" fmla="*/ 29 w 146"/>
                  <a:gd name="T5" fmla="*/ 120 h 141"/>
                  <a:gd name="T6" fmla="*/ 107 w 146"/>
                  <a:gd name="T7" fmla="*/ 82 h 141"/>
                  <a:gd name="T8" fmla="*/ 100 w 146"/>
                  <a:gd name="T9" fmla="*/ 86 h 141"/>
                  <a:gd name="T10" fmla="*/ 146 w 146"/>
                  <a:gd name="T11" fmla="*/ 67 h 141"/>
                  <a:gd name="T12" fmla="*/ 120 w 146"/>
                  <a:gd name="T13" fmla="*/ 27 h 141"/>
                  <a:gd name="T14" fmla="*/ 129 w 146"/>
                  <a:gd name="T15" fmla="*/ 13 h 141"/>
                  <a:gd name="T16" fmla="*/ 95 w 146"/>
                  <a:gd name="T17" fmla="*/ 31 h 141"/>
                  <a:gd name="T18" fmla="*/ 58 w 146"/>
                  <a:gd name="T19" fmla="*/ 14 h 141"/>
                  <a:gd name="T20" fmla="*/ 64 w 146"/>
                  <a:gd name="T21" fmla="*/ 6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6" h="141">
                    <a:moveTo>
                      <a:pt x="64" y="60"/>
                    </a:moveTo>
                    <a:cubicBezTo>
                      <a:pt x="64" y="60"/>
                      <a:pt x="24" y="35"/>
                      <a:pt x="6" y="66"/>
                    </a:cubicBezTo>
                    <a:cubicBezTo>
                      <a:pt x="0" y="87"/>
                      <a:pt x="3" y="108"/>
                      <a:pt x="29" y="120"/>
                    </a:cubicBezTo>
                    <a:cubicBezTo>
                      <a:pt x="40" y="125"/>
                      <a:pt x="94" y="141"/>
                      <a:pt x="107" y="82"/>
                    </a:cubicBezTo>
                    <a:cubicBezTo>
                      <a:pt x="108" y="71"/>
                      <a:pt x="96" y="72"/>
                      <a:pt x="100" y="86"/>
                    </a:cubicBezTo>
                    <a:cubicBezTo>
                      <a:pt x="108" y="92"/>
                      <a:pt x="143" y="91"/>
                      <a:pt x="146" y="67"/>
                    </a:cubicBezTo>
                    <a:cubicBezTo>
                      <a:pt x="146" y="54"/>
                      <a:pt x="144" y="22"/>
                      <a:pt x="120" y="27"/>
                    </a:cubicBezTo>
                    <a:cubicBezTo>
                      <a:pt x="118" y="33"/>
                      <a:pt x="143" y="39"/>
                      <a:pt x="129" y="13"/>
                    </a:cubicBezTo>
                    <a:cubicBezTo>
                      <a:pt x="126" y="5"/>
                      <a:pt x="100" y="0"/>
                      <a:pt x="95" y="31"/>
                    </a:cubicBezTo>
                    <a:cubicBezTo>
                      <a:pt x="95" y="30"/>
                      <a:pt x="85" y="1"/>
                      <a:pt x="58" y="14"/>
                    </a:cubicBezTo>
                    <a:cubicBezTo>
                      <a:pt x="52" y="19"/>
                      <a:pt x="33" y="38"/>
                      <a:pt x="64" y="60"/>
                    </a:cubicBezTo>
                    <a:close/>
                  </a:path>
                </a:pathLst>
              </a:custGeom>
              <a:noFill/>
              <a:ln w="31750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Oval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08" y="62"/>
                <a:ext cx="149" cy="134"/>
              </a:xfrm>
              <a:prstGeom prst="ellipse">
                <a:avLst/>
              </a:pr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8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372" y="187"/>
                <a:ext cx="57" cy="72"/>
              </a:xfrm>
              <a:custGeom>
                <a:avLst/>
                <a:gdLst>
                  <a:gd name="T0" fmla="*/ 45 w 57"/>
                  <a:gd name="T1" fmla="*/ 0 h 72"/>
                  <a:gd name="T2" fmla="*/ 57 w 57"/>
                  <a:gd name="T3" fmla="*/ 7 h 72"/>
                  <a:gd name="T4" fmla="*/ 11 w 57"/>
                  <a:gd name="T5" fmla="*/ 72 h 72"/>
                  <a:gd name="T6" fmla="*/ 0 w 57"/>
                  <a:gd name="T7" fmla="*/ 62 h 72"/>
                  <a:gd name="T8" fmla="*/ 45 w 57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2">
                    <a:moveTo>
                      <a:pt x="45" y="0"/>
                    </a:moveTo>
                    <a:lnTo>
                      <a:pt x="57" y="7"/>
                    </a:lnTo>
                    <a:lnTo>
                      <a:pt x="11" y="72"/>
                    </a:lnTo>
                    <a:lnTo>
                      <a:pt x="0" y="6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37" y="150"/>
                <a:ext cx="55" cy="27"/>
              </a:xfrm>
              <a:custGeom>
                <a:avLst/>
                <a:gdLst>
                  <a:gd name="T0" fmla="*/ 54 w 55"/>
                  <a:gd name="T1" fmla="*/ 0 h 27"/>
                  <a:gd name="T2" fmla="*/ 0 w 55"/>
                  <a:gd name="T3" fmla="*/ 17 h 27"/>
                  <a:gd name="T4" fmla="*/ 5 w 55"/>
                  <a:gd name="T5" fmla="*/ 27 h 27"/>
                  <a:gd name="T6" fmla="*/ 55 w 55"/>
                  <a:gd name="T7" fmla="*/ 10 h 27"/>
                  <a:gd name="T8" fmla="*/ 54 w 5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27">
                    <a:moveTo>
                      <a:pt x="54" y="0"/>
                    </a:moveTo>
                    <a:lnTo>
                      <a:pt x="0" y="17"/>
                    </a:lnTo>
                    <a:lnTo>
                      <a:pt x="5" y="27"/>
                    </a:lnTo>
                    <a:lnTo>
                      <a:pt x="55" y="1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0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329" y="74"/>
                <a:ext cx="56" cy="26"/>
              </a:xfrm>
              <a:custGeom>
                <a:avLst/>
                <a:gdLst>
                  <a:gd name="T0" fmla="*/ 55 w 56"/>
                  <a:gd name="T1" fmla="*/ 26 h 26"/>
                  <a:gd name="T2" fmla="*/ 56 w 56"/>
                  <a:gd name="T3" fmla="*/ 14 h 26"/>
                  <a:gd name="T4" fmla="*/ 6 w 56"/>
                  <a:gd name="T5" fmla="*/ 0 h 26"/>
                  <a:gd name="T6" fmla="*/ 0 w 56"/>
                  <a:gd name="T7" fmla="*/ 19 h 26"/>
                  <a:gd name="T8" fmla="*/ 55 w 5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6">
                    <a:moveTo>
                      <a:pt x="55" y="26"/>
                    </a:moveTo>
                    <a:lnTo>
                      <a:pt x="56" y="14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1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357" y="0"/>
                <a:ext cx="53" cy="72"/>
              </a:xfrm>
              <a:custGeom>
                <a:avLst/>
                <a:gdLst>
                  <a:gd name="T0" fmla="*/ 45 w 53"/>
                  <a:gd name="T1" fmla="*/ 72 h 72"/>
                  <a:gd name="T2" fmla="*/ 53 w 53"/>
                  <a:gd name="T3" fmla="*/ 62 h 72"/>
                  <a:gd name="T4" fmla="*/ 14 w 53"/>
                  <a:gd name="T5" fmla="*/ 0 h 72"/>
                  <a:gd name="T6" fmla="*/ 0 w 53"/>
                  <a:gd name="T7" fmla="*/ 12 h 72"/>
                  <a:gd name="T8" fmla="*/ 45 w 53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2">
                    <a:moveTo>
                      <a:pt x="45" y="72"/>
                    </a:moveTo>
                    <a:lnTo>
                      <a:pt x="53" y="62"/>
                    </a:lnTo>
                    <a:lnTo>
                      <a:pt x="14" y="0"/>
                    </a:lnTo>
                    <a:lnTo>
                      <a:pt x="0" y="12"/>
                    </a:lnTo>
                    <a:lnTo>
                      <a:pt x="45" y="72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2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455" y="1"/>
                <a:ext cx="20" cy="43"/>
              </a:xfrm>
              <a:custGeom>
                <a:avLst/>
                <a:gdLst>
                  <a:gd name="T0" fmla="*/ 8 w 20"/>
                  <a:gd name="T1" fmla="*/ 43 h 43"/>
                  <a:gd name="T2" fmla="*/ 0 w 20"/>
                  <a:gd name="T3" fmla="*/ 0 h 43"/>
                  <a:gd name="T4" fmla="*/ 13 w 20"/>
                  <a:gd name="T5" fmla="*/ 0 h 43"/>
                  <a:gd name="T6" fmla="*/ 20 w 20"/>
                  <a:gd name="T7" fmla="*/ 42 h 43"/>
                  <a:gd name="T8" fmla="*/ 8 w 20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3">
                    <a:moveTo>
                      <a:pt x="8" y="43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20" y="42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>
                <p:custDataLst>
                  <p:tags r:id="rId18"/>
                </p:custDataLst>
              </p:nvPr>
            </p:nvSpPr>
            <p:spPr bwMode="auto">
              <a:xfrm>
                <a:off x="547" y="32"/>
                <a:ext cx="50" cy="38"/>
              </a:xfrm>
              <a:custGeom>
                <a:avLst/>
                <a:gdLst>
                  <a:gd name="T0" fmla="*/ 0 w 50"/>
                  <a:gd name="T1" fmla="*/ 30 h 38"/>
                  <a:gd name="T2" fmla="*/ 37 w 50"/>
                  <a:gd name="T3" fmla="*/ 0 h 38"/>
                  <a:gd name="T4" fmla="*/ 50 w 50"/>
                  <a:gd name="T5" fmla="*/ 19 h 38"/>
                  <a:gd name="T6" fmla="*/ 10 w 50"/>
                  <a:gd name="T7" fmla="*/ 38 h 38"/>
                  <a:gd name="T8" fmla="*/ 0 w 50"/>
                  <a:gd name="T9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8">
                    <a:moveTo>
                      <a:pt x="0" y="30"/>
                    </a:moveTo>
                    <a:lnTo>
                      <a:pt x="37" y="0"/>
                    </a:lnTo>
                    <a:lnTo>
                      <a:pt x="50" y="19"/>
                    </a:lnTo>
                    <a:lnTo>
                      <a:pt x="10" y="3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4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574" y="103"/>
                <a:ext cx="51" cy="22"/>
              </a:xfrm>
              <a:custGeom>
                <a:avLst/>
                <a:gdLst>
                  <a:gd name="T0" fmla="*/ 0 w 51"/>
                  <a:gd name="T1" fmla="*/ 10 h 22"/>
                  <a:gd name="T2" fmla="*/ 0 w 51"/>
                  <a:gd name="T3" fmla="*/ 21 h 22"/>
                  <a:gd name="T4" fmla="*/ 51 w 51"/>
                  <a:gd name="T5" fmla="*/ 22 h 22"/>
                  <a:gd name="T6" fmla="*/ 51 w 51"/>
                  <a:gd name="T7" fmla="*/ 0 h 22"/>
                  <a:gd name="T8" fmla="*/ 0 w 51"/>
                  <a:gd name="T9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2">
                    <a:moveTo>
                      <a:pt x="0" y="10"/>
                    </a:moveTo>
                    <a:lnTo>
                      <a:pt x="0" y="21"/>
                    </a:lnTo>
                    <a:lnTo>
                      <a:pt x="51" y="22"/>
                    </a:lnTo>
                    <a:lnTo>
                      <a:pt x="5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5"/>
              <p:cNvSpPr/>
              <p:nvPr>
                <p:custDataLst>
                  <p:tags r:id="rId20"/>
                </p:custDataLst>
              </p:nvPr>
            </p:nvSpPr>
            <p:spPr bwMode="auto">
              <a:xfrm>
                <a:off x="535" y="193"/>
                <a:ext cx="48" cy="49"/>
              </a:xfrm>
              <a:custGeom>
                <a:avLst/>
                <a:gdLst>
                  <a:gd name="T0" fmla="*/ 8 w 48"/>
                  <a:gd name="T1" fmla="*/ 0 h 49"/>
                  <a:gd name="T2" fmla="*/ 48 w 48"/>
                  <a:gd name="T3" fmla="*/ 39 h 49"/>
                  <a:gd name="T4" fmla="*/ 33 w 48"/>
                  <a:gd name="T5" fmla="*/ 49 h 49"/>
                  <a:gd name="T6" fmla="*/ 0 w 48"/>
                  <a:gd name="T7" fmla="*/ 7 h 49"/>
                  <a:gd name="T8" fmla="*/ 8 w 48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8" y="0"/>
                    </a:moveTo>
                    <a:lnTo>
                      <a:pt x="48" y="39"/>
                    </a:lnTo>
                    <a:lnTo>
                      <a:pt x="33" y="49"/>
                    </a:lnTo>
                    <a:lnTo>
                      <a:pt x="0" y="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1C8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" name="Freeform 17"/>
            <p:cNvSpPr/>
            <p:nvPr>
              <p:custDataLst>
                <p:tags r:id="rId8"/>
              </p:custDataLst>
            </p:nvPr>
          </p:nvSpPr>
          <p:spPr bwMode="auto">
            <a:xfrm>
              <a:off x="7152513" y="3062392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  <p:sp>
          <p:nvSpPr>
            <p:cNvPr id="11" name="Freeform 17"/>
            <p:cNvSpPr/>
            <p:nvPr>
              <p:custDataLst>
                <p:tags r:id="rId9"/>
              </p:custDataLst>
            </p:nvPr>
          </p:nvSpPr>
          <p:spPr bwMode="auto">
            <a:xfrm>
              <a:off x="7907969" y="2891140"/>
              <a:ext cx="326935" cy="171252"/>
            </a:xfrm>
            <a:custGeom>
              <a:avLst/>
              <a:gdLst>
                <a:gd name="T0" fmla="*/ 63 w 1269"/>
                <a:gd name="T1" fmla="*/ 513 h 666"/>
                <a:gd name="T2" fmla="*/ 326 w 1269"/>
                <a:gd name="T3" fmla="*/ 422 h 666"/>
                <a:gd name="T4" fmla="*/ 522 w 1269"/>
                <a:gd name="T5" fmla="*/ 637 h 666"/>
                <a:gd name="T6" fmla="*/ 757 w 1269"/>
                <a:gd name="T7" fmla="*/ 515 h 666"/>
                <a:gd name="T8" fmla="*/ 938 w 1269"/>
                <a:gd name="T9" fmla="*/ 553 h 666"/>
                <a:gd name="T10" fmla="*/ 1171 w 1269"/>
                <a:gd name="T11" fmla="*/ 490 h 666"/>
                <a:gd name="T12" fmla="*/ 1070 w 1269"/>
                <a:gd name="T13" fmla="*/ 318 h 666"/>
                <a:gd name="T14" fmla="*/ 1033 w 1269"/>
                <a:gd name="T15" fmla="*/ 33 h 666"/>
                <a:gd name="T16" fmla="*/ 756 w 1269"/>
                <a:gd name="T17" fmla="*/ 125 h 666"/>
                <a:gd name="T18" fmla="*/ 541 w 1269"/>
                <a:gd name="T19" fmla="*/ 18 h 666"/>
                <a:gd name="T20" fmla="*/ 384 w 1269"/>
                <a:gd name="T21" fmla="*/ 153 h 666"/>
                <a:gd name="T22" fmla="*/ 90 w 1269"/>
                <a:gd name="T23" fmla="*/ 153 h 666"/>
                <a:gd name="T24" fmla="*/ 90 w 1269"/>
                <a:gd name="T25" fmla="*/ 306 h 666"/>
                <a:gd name="T26" fmla="*/ 63 w 1269"/>
                <a:gd name="T27" fmla="*/ 51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9" h="666">
                  <a:moveTo>
                    <a:pt x="63" y="513"/>
                  </a:moveTo>
                  <a:cubicBezTo>
                    <a:pt x="144" y="609"/>
                    <a:pt x="258" y="464"/>
                    <a:pt x="326" y="422"/>
                  </a:cubicBezTo>
                  <a:cubicBezTo>
                    <a:pt x="340" y="517"/>
                    <a:pt x="431" y="603"/>
                    <a:pt x="522" y="637"/>
                  </a:cubicBezTo>
                  <a:cubicBezTo>
                    <a:pt x="600" y="666"/>
                    <a:pt x="771" y="634"/>
                    <a:pt x="757" y="515"/>
                  </a:cubicBezTo>
                  <a:cubicBezTo>
                    <a:pt x="811" y="509"/>
                    <a:pt x="880" y="548"/>
                    <a:pt x="938" y="553"/>
                  </a:cubicBezTo>
                  <a:cubicBezTo>
                    <a:pt x="1007" y="559"/>
                    <a:pt x="1117" y="543"/>
                    <a:pt x="1171" y="490"/>
                  </a:cubicBezTo>
                  <a:cubicBezTo>
                    <a:pt x="1269" y="392"/>
                    <a:pt x="1129" y="352"/>
                    <a:pt x="1070" y="318"/>
                  </a:cubicBezTo>
                  <a:cubicBezTo>
                    <a:pt x="1173" y="238"/>
                    <a:pt x="1151" y="80"/>
                    <a:pt x="1033" y="33"/>
                  </a:cubicBezTo>
                  <a:cubicBezTo>
                    <a:pt x="949" y="0"/>
                    <a:pt x="790" y="26"/>
                    <a:pt x="756" y="125"/>
                  </a:cubicBezTo>
                  <a:cubicBezTo>
                    <a:pt x="698" y="57"/>
                    <a:pt x="632" y="20"/>
                    <a:pt x="541" y="18"/>
                  </a:cubicBezTo>
                  <a:cubicBezTo>
                    <a:pt x="466" y="17"/>
                    <a:pt x="359" y="52"/>
                    <a:pt x="384" y="153"/>
                  </a:cubicBezTo>
                  <a:cubicBezTo>
                    <a:pt x="329" y="95"/>
                    <a:pt x="132" y="65"/>
                    <a:pt x="90" y="153"/>
                  </a:cubicBezTo>
                  <a:cubicBezTo>
                    <a:pt x="66" y="202"/>
                    <a:pt x="110" y="250"/>
                    <a:pt x="90" y="306"/>
                  </a:cubicBezTo>
                  <a:cubicBezTo>
                    <a:pt x="63" y="380"/>
                    <a:pt x="0" y="440"/>
                    <a:pt x="63" y="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DF89B7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7252335" y="2865120"/>
            <a:ext cx="4530090" cy="142367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/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8285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11064240" y="4966335"/>
            <a:ext cx="1045845" cy="1866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-41910" y="0"/>
            <a:ext cx="1779905" cy="1146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lIns="91440" tIns="45720" rIns="91440" bIns="45720"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 rot="2134898">
            <a:off x="11072053" y="67852"/>
            <a:ext cx="942547" cy="9122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lIns="91440" tIns="45720" rIns="91440" bIns="45720"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9"/>
            <a:ext cx="6480000" cy="5087937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flipH="1">
            <a:off x="10980562" y="5448600"/>
            <a:ext cx="1211437" cy="1256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 lIns="91440" tIns="45720" rIns="91440" bIns="4572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>
            <a:off x="10243544" y="5865185"/>
            <a:ext cx="1886656" cy="10014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lIns="91440" tIns="45720" rIns="91440" bIns="45720"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 flipH="1">
            <a:off x="11086747" y="5594400"/>
            <a:ext cx="1296437" cy="12564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 lIns="91440" tIns="45720" rIns="91440" bIns="4572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0" cstate="print"/>
          <a:srcRect/>
          <a:stretch>
            <a:fillRect/>
          </a:stretch>
        </p:blipFill>
        <p:spPr>
          <a:xfrm rot="4145365" flipH="1">
            <a:off x="-1005205" y="2551430"/>
            <a:ext cx="2595880" cy="1639570"/>
          </a:xfrm>
          <a:prstGeom prst="foldedCorner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rot="17454635">
            <a:off x="10747375" y="2439035"/>
            <a:ext cx="2609850" cy="19697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lIns="91440" tIns="45720" rIns="91440" bIns="45720"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 lIns="91440" tIns="45720" rIns="91440" bIns="4572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8" cstate="print"/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2422450" y="673438"/>
            <a:ext cx="7919290" cy="4506095"/>
            <a:chOff x="2422450" y="673438"/>
            <a:chExt cx="7919290" cy="4506095"/>
          </a:xfrm>
        </p:grpSpPr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2422450" y="1678466"/>
              <a:ext cx="7347099" cy="3501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>
              <a:off x="2879651" y="1997525"/>
              <a:ext cx="6432697" cy="2862949"/>
            </a:xfrm>
            <a:prstGeom prst="rect">
              <a:avLst/>
            </a:prstGeom>
            <a:noFill/>
            <a:ln w="50800" cap="rnd">
              <a:solidFill>
                <a:schemeClr val="tx2"/>
              </a:solidFill>
              <a:prstDash val="dash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6522670" y="673438"/>
              <a:ext cx="3819070" cy="4230962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917444" y="2929107"/>
            <a:ext cx="4357112" cy="674472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917444" y="3640772"/>
            <a:ext cx="4357112" cy="931582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/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774700" y="-223520"/>
            <a:ext cx="11320780" cy="6471920"/>
            <a:chOff x="774700" y="-223520"/>
            <a:chExt cx="11320780" cy="647192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774700" y="609600"/>
              <a:ext cx="10642600" cy="5638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>
              <a:off x="7601736" y="-223520"/>
              <a:ext cx="4493744" cy="49784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 flipH="1">
            <a:off x="10923036" y="4826000"/>
            <a:ext cx="1162130" cy="19304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2022/6/24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-42206" y="0"/>
            <a:ext cx="12152737" cy="6832600"/>
            <a:chOff x="-42206" y="0"/>
            <a:chExt cx="12152737" cy="6832600"/>
          </a:xfrm>
        </p:grpSpPr>
        <p:sp>
          <p:nvSpPr>
            <p:cNvPr id="9" name="矩形 8"/>
            <p:cNvSpPr/>
            <p:nvPr userDrawn="1">
              <p:custDataLst>
                <p:tags r:id="rId7"/>
              </p:custDataLst>
            </p:nvPr>
          </p:nvSpPr>
          <p:spPr>
            <a:xfrm>
              <a:off x="248285" y="273050"/>
              <a:ext cx="11692255" cy="63119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11064410" y="4966634"/>
              <a:ext cx="1046121" cy="18659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-42206" y="0"/>
              <a:ext cx="1780186" cy="114614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7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2022/6/24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704020202020204" pitchFamily="34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LWc2--TKk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YsGLftkywar_ImXFAopnO-k2fm6F_o_Wu-YuXFiF6AY/edit" TargetMode="Externa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335020" y="1038225"/>
            <a:ext cx="8068310" cy="941705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Step </a:t>
            </a:r>
            <a:r>
              <a:rPr lang="zh-CN" altLang="en-US"/>
              <a:t>to be </a:t>
            </a:r>
            <a:r>
              <a:rPr lang="en-US" altLang="zh-CN"/>
              <a:t>H</a:t>
            </a:r>
            <a:r>
              <a:rPr lang="zh-CN" altLang="en-US"/>
              <a:t>appier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16395" y="3622040"/>
            <a:ext cx="5004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>
              <a:solidFill>
                <a:schemeClr val="tx1"/>
              </a:solidFill>
              <a:uFillTx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6100" y="-70500"/>
            <a:ext cx="9144000" cy="2386800"/>
          </a:xfrm>
        </p:spPr>
        <p:txBody>
          <a:bodyPr/>
          <a:lstStyle/>
          <a:p>
            <a:r>
              <a:rPr lang="en-US" altLang="zh-CN"/>
              <a:t>Introductions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167765" y="2505075"/>
            <a:ext cx="9498965" cy="3013710"/>
          </a:xfrm>
        </p:spPr>
        <p:txBody>
          <a:bodyPr/>
          <a:lstStyle/>
          <a:p>
            <a:r>
              <a:rPr lang="en-US" altLang="zh-CN"/>
              <a:t>Name: Zhaohan Tan</a:t>
            </a:r>
          </a:p>
          <a:p>
            <a:pPr marL="0" indent="0">
              <a:buNone/>
            </a:pPr>
            <a:r>
              <a:rPr lang="en-US" altLang="zh-CN"/>
              <a:t>              Yixuan Wang</a:t>
            </a:r>
          </a:p>
          <a:p>
            <a:pPr marL="0" indent="0">
              <a:buNone/>
            </a:pPr>
            <a:r>
              <a:rPr lang="en-US" altLang="zh-CN"/>
              <a:t>               Zhihao Wang</a:t>
            </a:r>
          </a:p>
          <a:p>
            <a:r>
              <a:rPr lang="en-US" altLang="zh-CN"/>
              <a:t>We hope that student can reflect and understand the steps of happiness and regain it.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2"/>
            </p:custDataLst>
          </p:nvPr>
        </p:nvSpPr>
        <p:spPr>
          <a:xfrm>
            <a:off x="5199380" y="1920875"/>
            <a:ext cx="638175" cy="523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rPr>
              <a:t>01</a:t>
            </a:r>
          </a:p>
        </p:txBody>
      </p:sp>
      <p:sp>
        <p:nvSpPr>
          <p:cNvPr id="31" name="TextBox 13"/>
          <p:cNvSpPr txBox="1"/>
          <p:nvPr>
            <p:custDataLst>
              <p:tags r:id="rId3"/>
            </p:custDataLst>
          </p:nvPr>
        </p:nvSpPr>
        <p:spPr>
          <a:xfrm>
            <a:off x="6050915" y="1920875"/>
            <a:ext cx="3307080" cy="419735"/>
          </a:xfrm>
          <a:prstGeom prst="rect">
            <a:avLst/>
          </a:prstGeom>
          <a:noFill/>
        </p:spPr>
        <p:txBody>
          <a:bodyPr wrap="square" lIns="90170" tIns="46990" rIns="90170" bIns="46990" rtlCol="0" anchor="b" anchorCtr="0">
            <a:normAutofit fontScale="90000"/>
          </a:bodyPr>
          <a:lstStyle/>
          <a:p>
            <a:pPr defTabSz="1216660"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幼圆" panose="02010509060101010101" pitchFamily="49" charset="-122"/>
                <a:cs typeface="+mj-lt"/>
                <a:sym typeface="Arial" panose="020B0704020202020204" pitchFamily="34" charset="0"/>
              </a:rPr>
              <a:t>Introduction: Factors of 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幼圆" panose="02010509060101010101" pitchFamily="49" charset="-122"/>
                <a:cs typeface="+mj-lt"/>
                <a:sym typeface="Arial" panose="020B0704020202020204" pitchFamily="34" charset="0"/>
              </a:rPr>
              <a:t>U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幼圆" panose="02010509060101010101" pitchFamily="49" charset="-122"/>
                <a:cs typeface="+mj-lt"/>
                <a:sym typeface="Arial" panose="020B0704020202020204" pitchFamily="34" charset="0"/>
              </a:rPr>
              <a:t>nhappiness</a:t>
            </a:r>
          </a:p>
        </p:txBody>
      </p:sp>
      <p:sp>
        <p:nvSpPr>
          <p:cNvPr id="30" name="文本框 29"/>
          <p:cNvSpPr txBox="1"/>
          <p:nvPr>
            <p:custDataLst>
              <p:tags r:id="rId4"/>
            </p:custDataLst>
          </p:nvPr>
        </p:nvSpPr>
        <p:spPr>
          <a:xfrm>
            <a:off x="5233035" y="2758440"/>
            <a:ext cx="585470" cy="523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rPr>
              <a:t>02</a:t>
            </a:r>
          </a:p>
        </p:txBody>
      </p:sp>
      <p:sp>
        <p:nvSpPr>
          <p:cNvPr id="32" name="TextBox 13"/>
          <p:cNvSpPr txBox="1"/>
          <p:nvPr>
            <p:custDataLst>
              <p:tags r:id="rId5"/>
            </p:custDataLst>
          </p:nvPr>
        </p:nvSpPr>
        <p:spPr>
          <a:xfrm>
            <a:off x="6142355" y="2625725"/>
            <a:ext cx="2896235" cy="459740"/>
          </a:xfrm>
          <a:prstGeom prst="rect">
            <a:avLst/>
          </a:prstGeom>
          <a:noFill/>
        </p:spPr>
        <p:txBody>
          <a:bodyPr wrap="square" lIns="90170" tIns="46990" rIns="90170" bIns="46990" rtlCol="0" anchor="b" anchorCtr="0">
            <a:normAutofit fontScale="62500" lnSpcReduction="10000"/>
          </a:bodyPr>
          <a:lstStyle/>
          <a:p>
            <a:pPr defTabSz="1216660">
              <a:spcBef>
                <a:spcPct val="20000"/>
              </a:spcBef>
            </a:pPr>
            <a:r>
              <a:rPr lang="zh-CN" altLang="en-US" sz="2000">
                <a:sym typeface="+mn-ea"/>
              </a:rPr>
              <a:t>Internal </a:t>
            </a:r>
            <a:r>
              <a:rPr lang="en-US" altLang="zh-CN" sz="2000">
                <a:sym typeface="+mn-ea"/>
              </a:rPr>
              <a:t>R</a:t>
            </a:r>
            <a:r>
              <a:rPr lang="zh-CN" altLang="en-US" sz="2000">
                <a:sym typeface="+mn-ea"/>
              </a:rPr>
              <a:t>egulation - </a:t>
            </a:r>
            <a:r>
              <a:rPr lang="en-US" altLang="zh-CN" sz="2000">
                <a:sym typeface="+mn-ea"/>
              </a:rPr>
              <a:t>C</a:t>
            </a:r>
            <a:r>
              <a:rPr lang="zh-CN" altLang="en-US" sz="2000">
                <a:sym typeface="+mn-ea"/>
              </a:rPr>
              <a:t>hanges in the </a:t>
            </a:r>
            <a:r>
              <a:rPr lang="en-US" altLang="zh-CN" sz="2000">
                <a:sym typeface="+mn-ea"/>
              </a:rPr>
              <a:t>B</a:t>
            </a:r>
            <a:r>
              <a:rPr lang="zh-CN" altLang="en-US" sz="2000">
                <a:sym typeface="+mn-ea"/>
              </a:rPr>
              <a:t>ody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幼圆" panose="02010509060101010101" pitchFamily="49" charset="-122"/>
              <a:sym typeface="Arial" panose="020B0704020202020204" pitchFamily="34" charset="0"/>
            </a:endParaRPr>
          </a:p>
        </p:txBody>
      </p:sp>
      <p:sp>
        <p:nvSpPr>
          <p:cNvPr id="33" name="TextBox 13"/>
          <p:cNvSpPr txBox="1"/>
          <p:nvPr>
            <p:custDataLst>
              <p:tags r:id="rId6"/>
            </p:custDataLst>
          </p:nvPr>
        </p:nvSpPr>
        <p:spPr>
          <a:xfrm>
            <a:off x="6142355" y="3474720"/>
            <a:ext cx="2520315" cy="448945"/>
          </a:xfrm>
          <a:prstGeom prst="rect">
            <a:avLst/>
          </a:prstGeom>
          <a:noFill/>
        </p:spPr>
        <p:txBody>
          <a:bodyPr wrap="square" lIns="90170" tIns="46990" rIns="90170" bIns="46990" rtlCol="0" anchor="b" anchorCtr="0">
            <a:normAutofit fontScale="57500" lnSpcReduction="10000"/>
          </a:bodyPr>
          <a:lstStyle/>
          <a:p>
            <a:pPr defTabSz="1216660">
              <a:spcBef>
                <a:spcPct val="20000"/>
              </a:spcBef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  <a:sym typeface="+mn-ea"/>
              </a:rPr>
              <a:t>Internal Regulation -- Changes in Mood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幼圆" panose="02010509060101010101" pitchFamily="49" charset="-122"/>
              <a:sym typeface="Arial" panose="020B0704020202020204" pitchFamily="3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7"/>
            </p:custDataLst>
          </p:nvPr>
        </p:nvSpPr>
        <p:spPr>
          <a:xfrm>
            <a:off x="5233035" y="3555365"/>
            <a:ext cx="585470" cy="523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rPr>
              <a:t>03</a:t>
            </a:r>
          </a:p>
        </p:txBody>
      </p:sp>
      <p:sp>
        <p:nvSpPr>
          <p:cNvPr id="34" name="TextBox 13"/>
          <p:cNvSpPr txBox="1"/>
          <p:nvPr>
            <p:custDataLst>
              <p:tags r:id="rId8"/>
            </p:custDataLst>
          </p:nvPr>
        </p:nvSpPr>
        <p:spPr>
          <a:xfrm>
            <a:off x="6142355" y="4315460"/>
            <a:ext cx="3341370" cy="391795"/>
          </a:xfrm>
          <a:prstGeom prst="rect">
            <a:avLst/>
          </a:prstGeom>
          <a:noFill/>
        </p:spPr>
        <p:txBody>
          <a:bodyPr wrap="square" lIns="90170" tIns="46990" rIns="90170" bIns="46990" rtlCol="0" anchor="b" anchorCtr="0">
            <a:normAutofit fontScale="67500" lnSpcReduction="10000"/>
          </a:bodyPr>
          <a:lstStyle/>
          <a:p>
            <a:pPr defTabSz="1216660">
              <a:spcBef>
                <a:spcPct val="20000"/>
              </a:spcBef>
            </a:pPr>
            <a:r>
              <a:rPr lang="zh-CN" altLang="zh-CN" sz="2000">
                <a:sym typeface="+mn-ea"/>
              </a:rPr>
              <a:t>External </a:t>
            </a:r>
            <a:r>
              <a:rPr lang="en-US" altLang="zh-CN" sz="2000">
                <a:sym typeface="+mn-ea"/>
              </a:rPr>
              <a:t>R</a:t>
            </a:r>
            <a:r>
              <a:rPr lang="zh-CN" altLang="zh-CN" sz="2000">
                <a:sym typeface="+mn-ea"/>
              </a:rPr>
              <a:t>egulation - </a:t>
            </a:r>
            <a:r>
              <a:rPr lang="en-US" altLang="zh-CN" sz="2000">
                <a:sym typeface="+mn-ea"/>
              </a:rPr>
              <a:t>C</a:t>
            </a:r>
            <a:r>
              <a:rPr lang="zh-CN" altLang="zh-CN" sz="2000">
                <a:sym typeface="+mn-ea"/>
              </a:rPr>
              <a:t>hange of </a:t>
            </a:r>
            <a:r>
              <a:rPr lang="en-US" altLang="zh-CN" sz="2000">
                <a:sym typeface="+mn-ea"/>
              </a:rPr>
              <a:t>E</a:t>
            </a:r>
            <a:r>
              <a:rPr lang="zh-CN" altLang="zh-CN" sz="2000">
                <a:sym typeface="+mn-ea"/>
              </a:rPr>
              <a:t>nvironment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704020202020204" pitchFamily="34" charset="0"/>
              <a:ea typeface="幼圆" panose="02010509060101010101" pitchFamily="49" charset="-122"/>
              <a:sym typeface="Arial" panose="020B07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9"/>
            </p:custDataLst>
          </p:nvPr>
        </p:nvSpPr>
        <p:spPr>
          <a:xfrm>
            <a:off x="5233035" y="4375150"/>
            <a:ext cx="585470" cy="523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rPr>
              <a:t>04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7595" y="2625725"/>
            <a:ext cx="32696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汉仪乐喵体W" panose="00020600040101010101" pitchFamily="18" charset="-122"/>
                <a:sym typeface="+mn-ea"/>
              </a:rPr>
              <a:t>What We're Doing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汉仪乐喵体W" panose="00020600040101010101" pitchFamily="18" charset="-122"/>
                <a:sym typeface="+mn-ea"/>
              </a:rPr>
              <a:t>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汉仪乐喵体W" panose="00020600040101010101" pitchFamily="18" charset="-122"/>
                <a:sym typeface="+mn-ea"/>
              </a:rPr>
              <a:t>Today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1504950" y="3947160"/>
            <a:ext cx="2269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(Step to be Happier)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8890" y="758825"/>
            <a:ext cx="10666095" cy="607695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Introduction: Factors of </a:t>
            </a:r>
            <a:r>
              <a:rPr lang="en-US" altLang="zh-CN"/>
              <a:t>U</a:t>
            </a:r>
            <a:r>
              <a:rPr lang="zh-CN" altLang="en-US"/>
              <a:t>nhappiness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61010" y="2185670"/>
            <a:ext cx="4025265" cy="2907665"/>
          </a:xfrm>
        </p:spPr>
        <p:txBody>
          <a:bodyPr/>
          <a:lstStyle/>
          <a:p>
            <a:pPr marL="457200" lvl="1" indent="0">
              <a:buNone/>
            </a:pPr>
            <a:r>
              <a:rPr lang="zh-CN" altLang="en-US">
                <a:hlinkClick r:id="rId3" action="ppaction://hlinkfile"/>
              </a:rPr>
              <a:t>https://www.youtube.com/watch?v=rCLWc2--TKk</a:t>
            </a:r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quarter" idx="14"/>
          </p:nvPr>
        </p:nvPicPr>
        <p:blipFill>
          <a:blip r:embed="rId4" cstate="print"/>
          <a:srcRect l="-317" t="2214" r="1127" b="6664"/>
          <a:stretch>
            <a:fillRect/>
          </a:stretch>
        </p:blipFill>
        <p:spPr>
          <a:xfrm>
            <a:off x="5817235" y="2124075"/>
            <a:ext cx="4914265" cy="32372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380" y="646430"/>
            <a:ext cx="11461115" cy="1930400"/>
          </a:xfrm>
        </p:spPr>
        <p:txBody>
          <a:bodyPr>
            <a:normAutofit/>
          </a:bodyPr>
          <a:lstStyle/>
          <a:p>
            <a:r>
              <a:rPr lang="zh-CN" altLang="en-US" sz="4000"/>
              <a:t>Internal </a:t>
            </a:r>
            <a:r>
              <a:rPr lang="en-US" altLang="zh-CN" sz="4000"/>
              <a:t>R</a:t>
            </a:r>
            <a:r>
              <a:rPr lang="zh-CN" altLang="en-US" sz="4000"/>
              <a:t>egulation - </a:t>
            </a:r>
            <a:r>
              <a:rPr lang="en-US" altLang="zh-CN" sz="4000"/>
              <a:t>C</a:t>
            </a:r>
            <a:r>
              <a:rPr lang="zh-CN" altLang="en-US" sz="4000"/>
              <a:t>hanges in the </a:t>
            </a:r>
            <a:r>
              <a:rPr lang="en-US" altLang="zh-CN" sz="4000"/>
              <a:t>B</a:t>
            </a:r>
            <a:r>
              <a:rPr lang="zh-CN" altLang="en-US" sz="4000"/>
              <a:t>ody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36270" y="1700530"/>
            <a:ext cx="5182235" cy="3457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6270" y="5531485"/>
            <a:ext cx="50304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 </a:t>
            </a:r>
            <a:r>
              <a:rPr lang="zh-CN" altLang="en-US" sz="2000"/>
              <a:t>Stick to daily outdoor exercise and enjoy the fresh air.</a:t>
            </a:r>
          </a:p>
          <a:p>
            <a:endParaRPr lang="zh-CN" altLang="en-US" sz="200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77000" y="1804035"/>
            <a:ext cx="4882515" cy="32492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63360" y="5531485"/>
            <a:ext cx="4420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Adequate daily intake of nutrients.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218440" y="283210"/>
            <a:ext cx="7524115" cy="937895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704020202020204" pitchFamily="34" charset="0"/>
                <a:ea typeface="幼圆" panose="02010509060101010101" pitchFamily="49" charset="-122"/>
              </a:rPr>
              <a:t>Internal Regulation -- Changes in Mood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833370" y="2439670"/>
            <a:ext cx="5623560" cy="1725930"/>
          </a:xfrm>
        </p:spPr>
        <p:txBody>
          <a:bodyPr>
            <a:normAutofit/>
          </a:bodyPr>
          <a:lstStyle/>
          <a:p>
            <a:r>
              <a:rPr lang="en-US" altLang="zh-CN" sz="1800" dirty="0">
                <a:latin typeface="Arial Bold" panose="020B0704020202020204" charset="0"/>
                <a:cs typeface="Arial Bold" panose="020B0704020202020204" charset="0"/>
              </a:rPr>
              <a:t>·</a:t>
            </a:r>
            <a:r>
              <a:rPr lang="zh-CN" altLang="en-US" sz="1800" b="0" dirty="0">
                <a:latin typeface="Times New Roman Regular" panose="02020803070505020304" charset="0"/>
                <a:cs typeface="Times New Roman Regular" panose="02020803070505020304" charset="0"/>
              </a:rPr>
              <a:t>Learn to self-reference. For example, you can stand in front of a mirror, look yourself in the eye and sincerely say: "I can; it's better than last time; I'm looking forward to ......".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zh-CN"/>
              <a:t>External </a:t>
            </a:r>
            <a:r>
              <a:rPr lang="en-US" altLang="zh-CN"/>
              <a:t>R</a:t>
            </a:r>
            <a:r>
              <a:rPr lang="zh-CN" altLang="zh-CN"/>
              <a:t>egulation - </a:t>
            </a:r>
            <a:r>
              <a:rPr lang="en-US" altLang="zh-CN"/>
              <a:t>C</a:t>
            </a:r>
            <a:r>
              <a:rPr lang="zh-CN" altLang="zh-CN"/>
              <a:t>hange of </a:t>
            </a:r>
            <a:r>
              <a:rPr lang="en-US" altLang="zh-CN"/>
              <a:t>E</a:t>
            </a:r>
            <a:r>
              <a:rPr lang="zh-CN" altLang="zh-CN"/>
              <a:t>nvironment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12000" y="1825970"/>
            <a:ext cx="10975975" cy="828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Give yourself regular vacations and set aside enough time to travel to your favorite places.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quarter" idx="14"/>
          </p:nvPr>
        </p:nvPicPr>
        <p:blipFill>
          <a:blip r:embed="rId5" cstate="print"/>
          <a:stretch>
            <a:fillRect/>
          </a:stretch>
        </p:blipFill>
        <p:spPr>
          <a:xfrm>
            <a:off x="-18415" y="2653665"/>
            <a:ext cx="5960745" cy="3966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68060" y="2653665"/>
            <a:ext cx="6149975" cy="39668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9200" y="577215"/>
            <a:ext cx="9448800" cy="2437765"/>
          </a:xfrm>
        </p:spPr>
        <p:txBody>
          <a:bodyPr/>
          <a:lstStyle/>
          <a:p>
            <a:r>
              <a:rPr lang="zh-CN" altLang="en-US"/>
              <a:t>Questions or Comments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Post class evaluation: </a:t>
            </a:r>
            <a:r>
              <a:rPr lang="zh-CN" altLang="en-US">
                <a:hlinkClick r:id="rId3" action="ppaction://hlinkfile"/>
              </a:rPr>
              <a:t>https://docs.google.com/forms/d/1YsGLftkywar_ImXFAopnO-k2fm6F_o_Wu-YuXFiF6AY/edit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817235" y="2497455"/>
            <a:ext cx="6574155" cy="278193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THANKS FOR WATCHING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5*i*5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5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59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59"/>
  <p:tag name="KSO_WM_SLIDE_LAYOUT" val="a_b_l"/>
  <p:tag name="KSO_WM_SLIDE_LAYOUT_CNT" val="1_1_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2659_4*l_h_i*1_1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2659_4*l_h_a*1_1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2659_4*l_h_i*1_2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2659_4*l_h_a*1_2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2659_4*l_h_a*1_3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2659_4*l_h_i*1_3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202659_4*l_h_a*1_4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2659_4*l_h_i*1_4_1"/>
  <p:tag name="KSO_WM_TEMPLATE_CATEGORY" val="custom"/>
  <p:tag name="KSO_WM_TEMPLATE_INDEX" val="2020265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5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59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59"/>
  <p:tag name="KSO_WM_SLIDE_LAYOUT" val="a_e_f"/>
  <p:tag name="KSO_WM_SLIDE_LAYOUT_CNT" val="1_1_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659_7*e*1"/>
  <p:tag name="KSO_WM_TEMPLATE_CATEGORY" val="custom"/>
  <p:tag name="KSO_WM_TEMPLATE_INDEX" val="20202659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59_7*a*1"/>
  <p:tag name="KSO_WM_TEMPLATE_CATEGORY" val="custom"/>
  <p:tag name="KSO_WM_TEMPLATE_INDEX" val="20202659"/>
  <p:tag name="KSO_WM_UNIT_LAYERLEVEL" val="1"/>
  <p:tag name="KSO_WM_TAG_VERSION" val="1.0"/>
  <p:tag name="KSO_WM_BEAUTIFY_FLAG" val="#wm#"/>
  <p:tag name="KSO_WM_UNIT_ISNUMDGMTITLE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59_11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864*430"/>
  <p:tag name="KSO_WM_SLIDE_POSITION" val="48*61"/>
  <p:tag name="KSO_WM_TAG_VERSION" val="1.0"/>
  <p:tag name="KSO_WM_BEAUTIFY_FLAG" val="#wm#"/>
  <p:tag name="KSO_WM_TEMPLATE_CATEGORY" val="custom"/>
  <p:tag name="KSO_WM_TEMPLATE_INDEX" val="20202659"/>
  <p:tag name="KSO_WM_SLIDE_LAYOUT" val="a_d_f"/>
  <p:tag name="KSO_WM_SLIDE_LAYOUT_CNT" val="1_1_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59_11*a*1"/>
  <p:tag name="KSO_WM_TEMPLATE_CATEGORY" val="custom"/>
  <p:tag name="KSO_WM_TEMPLATE_INDEX" val="20202659"/>
  <p:tag name="KSO_WM_UNIT_LAYERLEVEL" val="1"/>
  <p:tag name="KSO_WM_TAG_VERSION" val="1.0"/>
  <p:tag name="KSO_WM_BEAUTIFY_FLAG" val="#wm#"/>
  <p:tag name="KSO_WM_UNIT_ISNUMDGMTITLE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文字是您思想的提炼，为了演示发布的良好效果，请言简意赅的阐述您的观点。"/>
  <p:tag name="KSO_WM_UNIT_NOCLEAR" val="0"/>
  <p:tag name="KSO_WM_UNIT_VALUE" val="10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659_11*f*1"/>
  <p:tag name="KSO_WM_TEMPLATE_CATEGORY" val="custom"/>
  <p:tag name="KSO_WM_TEMPLATE_INDEX" val="20202659"/>
  <p:tag name="KSO_WM_UNIT_LAYERLEVEL" val="1"/>
  <p:tag name="KSO_WM_TAG_VERSION" val="1.0"/>
  <p:tag name="KSO_WM_BEAUTIFY_FLAG" val="#wm#"/>
  <p:tag name="KSO_WM_UNIT_SUBTYPE" val="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5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59_1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59"/>
  <p:tag name="KSO_WM_SLIDE_LAYOUT" val="a"/>
  <p:tag name="KSO_WM_SLIDE_LAYOUT_CN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59_15*a*1"/>
  <p:tag name="KSO_WM_TEMPLATE_CATEGORY" val="custom"/>
  <p:tag name="KSO_WM_TEMPLATE_INDEX" val="20202659"/>
  <p:tag name="KSO_WM_UNIT_LAYERLEVEL" val="1"/>
  <p:tag name="KSO_WM_TAG_VERSION" val="1.0"/>
  <p:tag name="KSO_WM_BEAUTIFY_FLAG" val="#wm#"/>
  <p:tag name="KSO_WM_UNIT_PRESET_TEXT" val="感谢聆听"/>
  <p:tag name="KSO_WM_UNIT_ISNUMDGMTITL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5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COLOR_TYPE" val="1"/>
  <p:tag name="KSO_WM_TEMPLATE_THUMBS_INDEX" val="1、4、7、8、10、11、12、13、15"/>
  <p:tag name="KSO_WM_TAG_VERSION" val="1.0"/>
  <p:tag name="KSO_WM_BEAUTIFY_FLAG" val="#wm#"/>
  <p:tag name="KSO_WM_TEMPLATE_CATEGORY" val="custom"/>
  <p:tag name="KSO_WM_TEMPLATE_INDEX" val="20202659"/>
  <p:tag name="KSO_WM_TEMPLATE_MASTER_TYPE" val="1"/>
  <p:tag name="KSO_WM_TEMPLATE_MASTER_THUMB_INDEX" val="1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9*i*2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0*i*2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自定义 63">
      <a:dk1>
        <a:srgbClr val="000000"/>
      </a:dk1>
      <a:lt1>
        <a:srgbClr val="FFFFFF"/>
      </a:lt1>
      <a:dk2>
        <a:srgbClr val="FFF4EA"/>
      </a:dk2>
      <a:lt2>
        <a:srgbClr val="FFFFFF"/>
      </a:lt2>
      <a:accent1>
        <a:srgbClr val="EAB447"/>
      </a:accent1>
      <a:accent2>
        <a:srgbClr val="E3BC53"/>
      </a:accent2>
      <a:accent3>
        <a:srgbClr val="DEC660"/>
      </a:accent3>
      <a:accent4>
        <a:srgbClr val="D6CD6A"/>
      </a:accent4>
      <a:accent5>
        <a:srgbClr val="CFD676"/>
      </a:accent5>
      <a:accent6>
        <a:srgbClr val="CADF84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自定义</PresentationFormat>
  <Paragraphs>31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2_Office 主题​​</vt:lpstr>
      <vt:lpstr>Step to be Happier</vt:lpstr>
      <vt:lpstr>Introductions</vt:lpstr>
      <vt:lpstr>幻灯片 3</vt:lpstr>
      <vt:lpstr>Introduction: Factors of Unhappiness</vt:lpstr>
      <vt:lpstr>Internal Regulation - Changes in the Body</vt:lpstr>
      <vt:lpstr>·Learn to self-reference. For example, you can stand in front of a mirror, look yourself in the eye and sincerely say: "I can; it's better than last time; I'm looking forward to ......".</vt:lpstr>
      <vt:lpstr>External Regulation - Change of Environment</vt:lpstr>
      <vt:lpstr>Questions or Comments</vt:lpstr>
      <vt:lpstr>THANKS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malimalihong</dc:creator>
  <cp:lastModifiedBy>Administrator</cp:lastModifiedBy>
  <cp:revision>6</cp:revision>
  <dcterms:created xsi:type="dcterms:W3CDTF">2022-06-23T05:54:17Z</dcterms:created>
  <dcterms:modified xsi:type="dcterms:W3CDTF">2022-06-23T19:22:09Z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